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9" roundtripDataSignature="AMtx7mg3HTHpAYEHRXqXImv0KIQp4rPPp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3BD0BE95-E131-4CA2-93D4-1D14A73569A2}">
  <a:tblStyle styleId="{3BD0BE95-E131-4CA2-93D4-1D14A73569A2}"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3F9FA"/>
          </a:solidFill>
        </a:fill>
      </a:tcStyle>
    </a:wholeTbl>
    <a:band1H>
      <a:tcTxStyle/>
      <a:tcStyle>
        <a:fill>
          <a:solidFill>
            <a:srgbClr val="E7F3F4"/>
          </a:solidFill>
        </a:fill>
      </a:tcStyle>
    </a:band1H>
    <a:band2H>
      <a:tcTxStyle/>
    </a:band2H>
    <a:band1V>
      <a:tcTxStyle/>
      <a:tcStyle>
        <a:fill>
          <a:solidFill>
            <a:srgbClr val="E7F3F4"/>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F3282DF0-87C7-4F46-B6BE-9ED5CD5431E8}"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customschemas.google.com/relationships/presentationmetadata" Target="metadata"/><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1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8" name="Google Shape;178;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9" name="Google Shape;189;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2: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7" name="Google Shape;107;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4: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2" name="Google Shape;12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5: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0" name="Google Shape;13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6: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7" name="Google Shape;13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7:notes"/>
          <p:cNvSpPr txBox="1"/>
          <p:nvPr>
            <p:ph idx="1" type="body"/>
          </p:nvPr>
        </p:nvSpPr>
        <p:spPr>
          <a:xfrm>
            <a:off x="685800" y="4343400"/>
            <a:ext cx="5486400" cy="4114800"/>
          </a:xfrm>
          <a:prstGeom prst="rect">
            <a:avLst/>
          </a:prstGeom>
          <a:noFill/>
          <a:ln>
            <a:noFill/>
          </a:ln>
        </p:spPr>
        <p:txBody>
          <a:bodyPr anchorCtr="0" anchor="ctr"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3" name="Google Shape;13;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algn="ctr">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algn="ctr">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algn="ctr">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14" name="Google Shape;14;p15"/>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5" name="Google Shape;15;p15"/>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6" name="Google Shape;16;p1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8" name="Shape 68"/>
        <p:cNvGrpSpPr/>
        <p:nvPr/>
      </p:nvGrpSpPr>
      <p:grpSpPr>
        <a:xfrm>
          <a:off x="0" y="0"/>
          <a:ext cx="0" cy="0"/>
          <a:chOff x="0" y="0"/>
          <a:chExt cx="0" cy="0"/>
        </a:xfrm>
      </p:grpSpPr>
      <p:sp>
        <p:nvSpPr>
          <p:cNvPr id="69" name="Google Shape;69;p24"/>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0" name="Google Shape;70;p24"/>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1" name="Google Shape;71;p24"/>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72" name="Google Shape;72;p2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73" name="Shape 73"/>
        <p:cNvGrpSpPr/>
        <p:nvPr/>
      </p:nvGrpSpPr>
      <p:grpSpPr>
        <a:xfrm>
          <a:off x="0" y="0"/>
          <a:ext cx="0" cy="0"/>
          <a:chOff x="0" y="0"/>
          <a:chExt cx="0" cy="0"/>
        </a:xfrm>
      </p:grpSpPr>
      <p:sp>
        <p:nvSpPr>
          <p:cNvPr id="74" name="Google Shape;74;p25"/>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5" name="Google Shape;75;p25"/>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dk1"/>
              </a:buClr>
              <a:buSzPts val="3200"/>
              <a:buFont typeface="Arial"/>
              <a:buNone/>
              <a:defRPr b="1" sz="2400">
                <a:solidFill>
                  <a:schemeClr val="dk1"/>
                </a:solidFill>
                <a:latin typeface="Arial"/>
                <a:ea typeface="Arial"/>
                <a:cs typeface="Arial"/>
                <a:sym typeface="Arial"/>
              </a:defRPr>
            </a:lvl1pPr>
            <a:lvl2pPr indent="-228600" lvl="1" marL="914400" marR="0" algn="l">
              <a:lnSpc>
                <a:spcPct val="100000"/>
              </a:lnSpc>
              <a:spcBef>
                <a:spcPts val="400"/>
              </a:spcBef>
              <a:spcAft>
                <a:spcPts val="0"/>
              </a:spcAft>
              <a:buClr>
                <a:schemeClr val="dk1"/>
              </a:buClr>
              <a:buSzPts val="2800"/>
              <a:buFont typeface="Arial"/>
              <a:buNone/>
              <a:defRPr b="1" i="0" sz="2000" u="none" cap="none" strike="noStrike">
                <a:solidFill>
                  <a:schemeClr val="dk1"/>
                </a:solidFill>
                <a:latin typeface="Arial"/>
                <a:ea typeface="Arial"/>
                <a:cs typeface="Arial"/>
                <a:sym typeface="Arial"/>
              </a:defRPr>
            </a:lvl2pPr>
            <a:lvl3pPr indent="-228600" lvl="2" marL="1371600" marR="0" algn="l">
              <a:lnSpc>
                <a:spcPct val="100000"/>
              </a:lnSpc>
              <a:spcBef>
                <a:spcPts val="360"/>
              </a:spcBef>
              <a:spcAft>
                <a:spcPts val="0"/>
              </a:spcAft>
              <a:buClr>
                <a:schemeClr val="dk1"/>
              </a:buClr>
              <a:buSzPts val="2400"/>
              <a:buFont typeface="Arial"/>
              <a:buNone/>
              <a:defRPr b="1" i="0" sz="1800" u="none" cap="none" strike="noStrike">
                <a:solidFill>
                  <a:schemeClr val="dk1"/>
                </a:solidFill>
                <a:latin typeface="Arial"/>
                <a:ea typeface="Arial"/>
                <a:cs typeface="Arial"/>
                <a:sym typeface="Arial"/>
              </a:defRPr>
            </a:lvl3pPr>
            <a:lvl4pPr indent="-228600" lvl="3" marL="18288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5pPr>
            <a:lvl6pPr indent="-228600" lvl="5" marL="27432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6pPr>
            <a:lvl7pPr indent="-228600" lvl="6" marL="32004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7pPr>
            <a:lvl8pPr indent="-228600" lvl="7" marL="36576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8pPr>
            <a:lvl9pPr indent="-228600" lvl="8" marL="41148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9pPr>
          </a:lstStyle>
          <a:p/>
        </p:txBody>
      </p:sp>
      <p:sp>
        <p:nvSpPr>
          <p:cNvPr id="76" name="Google Shape;76;p25"/>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algn="l">
              <a:lnSpc>
                <a:spcPct val="100000"/>
              </a:lnSpc>
              <a:spcBef>
                <a:spcPts val="480"/>
              </a:spcBef>
              <a:spcAft>
                <a:spcPts val="0"/>
              </a:spcAft>
              <a:buClr>
                <a:schemeClr val="dk1"/>
              </a:buClr>
              <a:buSzPts val="2400"/>
              <a:buFont typeface="Arial"/>
              <a:buChar char="•"/>
              <a:defRPr sz="2400">
                <a:solidFill>
                  <a:schemeClr val="dk1"/>
                </a:solidFill>
                <a:latin typeface="Arial"/>
                <a:ea typeface="Arial"/>
                <a:cs typeface="Arial"/>
                <a:sym typeface="Arial"/>
              </a:defRPr>
            </a:lvl1pPr>
            <a:lvl2pPr indent="-355600" lvl="1" marL="914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77" name="Google Shape;77;p25"/>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80"/>
              </a:spcBef>
              <a:spcAft>
                <a:spcPts val="0"/>
              </a:spcAft>
              <a:buClr>
                <a:schemeClr val="dk1"/>
              </a:buClr>
              <a:buSzPts val="3200"/>
              <a:buFont typeface="Arial"/>
              <a:buNone/>
              <a:defRPr b="1" sz="2400">
                <a:solidFill>
                  <a:schemeClr val="dk1"/>
                </a:solidFill>
                <a:latin typeface="Arial"/>
                <a:ea typeface="Arial"/>
                <a:cs typeface="Arial"/>
                <a:sym typeface="Arial"/>
              </a:defRPr>
            </a:lvl1pPr>
            <a:lvl2pPr indent="-228600" lvl="1" marL="914400" marR="0" algn="l">
              <a:lnSpc>
                <a:spcPct val="100000"/>
              </a:lnSpc>
              <a:spcBef>
                <a:spcPts val="400"/>
              </a:spcBef>
              <a:spcAft>
                <a:spcPts val="0"/>
              </a:spcAft>
              <a:buClr>
                <a:schemeClr val="dk1"/>
              </a:buClr>
              <a:buSzPts val="2800"/>
              <a:buFont typeface="Arial"/>
              <a:buNone/>
              <a:defRPr b="1" i="0" sz="2000" u="none" cap="none" strike="noStrike">
                <a:solidFill>
                  <a:schemeClr val="dk1"/>
                </a:solidFill>
                <a:latin typeface="Arial"/>
                <a:ea typeface="Arial"/>
                <a:cs typeface="Arial"/>
                <a:sym typeface="Arial"/>
              </a:defRPr>
            </a:lvl2pPr>
            <a:lvl3pPr indent="-228600" lvl="2" marL="1371600" marR="0" algn="l">
              <a:lnSpc>
                <a:spcPct val="100000"/>
              </a:lnSpc>
              <a:spcBef>
                <a:spcPts val="360"/>
              </a:spcBef>
              <a:spcAft>
                <a:spcPts val="0"/>
              </a:spcAft>
              <a:buClr>
                <a:schemeClr val="dk1"/>
              </a:buClr>
              <a:buSzPts val="2400"/>
              <a:buFont typeface="Arial"/>
              <a:buNone/>
              <a:defRPr b="1" i="0" sz="1800" u="none" cap="none" strike="noStrike">
                <a:solidFill>
                  <a:schemeClr val="dk1"/>
                </a:solidFill>
                <a:latin typeface="Arial"/>
                <a:ea typeface="Arial"/>
                <a:cs typeface="Arial"/>
                <a:sym typeface="Arial"/>
              </a:defRPr>
            </a:lvl3pPr>
            <a:lvl4pPr indent="-228600" lvl="3" marL="18288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4pPr>
            <a:lvl5pPr indent="-228600" lvl="4" marL="22860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5pPr>
            <a:lvl6pPr indent="-228600" lvl="5" marL="27432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6pPr>
            <a:lvl7pPr indent="-228600" lvl="6" marL="32004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7pPr>
            <a:lvl8pPr indent="-228600" lvl="7" marL="36576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8pPr>
            <a:lvl9pPr indent="-228600" lvl="8" marL="4114800" marR="0" algn="l">
              <a:lnSpc>
                <a:spcPct val="100000"/>
              </a:lnSpc>
              <a:spcBef>
                <a:spcPts val="320"/>
              </a:spcBef>
              <a:spcAft>
                <a:spcPts val="0"/>
              </a:spcAft>
              <a:buClr>
                <a:schemeClr val="dk1"/>
              </a:buClr>
              <a:buSzPts val="2000"/>
              <a:buFont typeface="Arial"/>
              <a:buNone/>
              <a:defRPr b="1" i="0" sz="1600" u="none" cap="none" strike="noStrike">
                <a:solidFill>
                  <a:schemeClr val="dk1"/>
                </a:solidFill>
                <a:latin typeface="Arial"/>
                <a:ea typeface="Arial"/>
                <a:cs typeface="Arial"/>
                <a:sym typeface="Arial"/>
              </a:defRPr>
            </a:lvl9pPr>
          </a:lstStyle>
          <a:p/>
        </p:txBody>
      </p:sp>
      <p:sp>
        <p:nvSpPr>
          <p:cNvPr id="78" name="Google Shape;78;p25"/>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algn="l">
              <a:lnSpc>
                <a:spcPct val="100000"/>
              </a:lnSpc>
              <a:spcBef>
                <a:spcPts val="480"/>
              </a:spcBef>
              <a:spcAft>
                <a:spcPts val="0"/>
              </a:spcAft>
              <a:buClr>
                <a:schemeClr val="dk1"/>
              </a:buClr>
              <a:buSzPts val="2400"/>
              <a:buFont typeface="Arial"/>
              <a:buChar char="•"/>
              <a:defRPr sz="2400">
                <a:solidFill>
                  <a:schemeClr val="dk1"/>
                </a:solidFill>
                <a:latin typeface="Arial"/>
                <a:ea typeface="Arial"/>
                <a:cs typeface="Arial"/>
                <a:sym typeface="Arial"/>
              </a:defRPr>
            </a:lvl1pPr>
            <a:lvl2pPr indent="-355600" lvl="1" marL="914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2pPr>
            <a:lvl3pPr indent="-342900" lvl="2" marL="1371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3pPr>
            <a:lvl4pPr indent="-330200" lvl="3" marL="1828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4pPr>
            <a:lvl5pPr indent="-330200" lvl="4" marL="22860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5pPr>
            <a:lvl6pPr indent="-330200" lvl="5" marL="27432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6pPr>
            <a:lvl7pPr indent="-330200" lvl="6" marL="32004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7pPr>
            <a:lvl8pPr indent="-330200" lvl="7" marL="36576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8pPr>
            <a:lvl9pPr indent="-330200" lvl="8" marL="4114800" marR="0" algn="l">
              <a:lnSpc>
                <a:spcPct val="100000"/>
              </a:lnSpc>
              <a:spcBef>
                <a:spcPts val="320"/>
              </a:spcBef>
              <a:spcAft>
                <a:spcPts val="0"/>
              </a:spcAft>
              <a:buClr>
                <a:schemeClr val="dk1"/>
              </a:buClr>
              <a:buSzPts val="1600"/>
              <a:buFont typeface="Arial"/>
              <a:buChar char="»"/>
              <a:defRPr b="0" i="0" sz="1600" u="none" cap="none" strike="noStrike">
                <a:solidFill>
                  <a:schemeClr val="dk1"/>
                </a:solidFill>
                <a:latin typeface="Arial"/>
                <a:ea typeface="Arial"/>
                <a:cs typeface="Arial"/>
                <a:sym typeface="Arial"/>
              </a:defRPr>
            </a:lvl9pPr>
          </a:lstStyle>
          <a:p/>
        </p:txBody>
      </p:sp>
      <p:sp>
        <p:nvSpPr>
          <p:cNvPr id="79" name="Google Shape;79;p25"/>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0" name="Google Shape;80;p25"/>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1" name="Google Shape;81;p25"/>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82" name="Shape 82"/>
        <p:cNvGrpSpPr/>
        <p:nvPr/>
      </p:nvGrpSpPr>
      <p:grpSpPr>
        <a:xfrm>
          <a:off x="0" y="0"/>
          <a:ext cx="0" cy="0"/>
          <a:chOff x="0" y="0"/>
          <a:chExt cx="0" cy="0"/>
        </a:xfrm>
      </p:grpSpPr>
      <p:sp>
        <p:nvSpPr>
          <p:cNvPr id="83" name="Google Shape;83;p26"/>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84" name="Google Shape;84;p26"/>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chemeClr val="dk1"/>
              </a:buClr>
              <a:buSzPts val="2800"/>
              <a:buFont typeface="Arial"/>
              <a:buChar char="•"/>
              <a:defRPr sz="2800">
                <a:solidFill>
                  <a:schemeClr val="dk1"/>
                </a:solidFill>
                <a:latin typeface="Arial"/>
                <a:ea typeface="Arial"/>
                <a:cs typeface="Arial"/>
                <a:sym typeface="Arial"/>
              </a:defRPr>
            </a:lvl1pPr>
            <a:lvl2pPr indent="-381000" lvl="1" marL="9144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5" name="Google Shape;85;p26"/>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algn="l">
              <a:lnSpc>
                <a:spcPct val="100000"/>
              </a:lnSpc>
              <a:spcBef>
                <a:spcPts val="560"/>
              </a:spcBef>
              <a:spcAft>
                <a:spcPts val="0"/>
              </a:spcAft>
              <a:buClr>
                <a:schemeClr val="dk1"/>
              </a:buClr>
              <a:buSzPts val="2800"/>
              <a:buFont typeface="Arial"/>
              <a:buChar char="•"/>
              <a:defRPr sz="2800">
                <a:solidFill>
                  <a:schemeClr val="dk1"/>
                </a:solidFill>
                <a:latin typeface="Arial"/>
                <a:ea typeface="Arial"/>
                <a:cs typeface="Arial"/>
                <a:sym typeface="Arial"/>
              </a:defRPr>
            </a:lvl1pPr>
            <a:lvl2pPr indent="-381000" lvl="1" marL="9144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algn="l">
              <a:lnSpc>
                <a:spcPct val="100000"/>
              </a:lnSpc>
              <a:spcBef>
                <a:spcPts val="36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6" name="Google Shape;86;p26"/>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7" name="Google Shape;87;p26"/>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8" name="Google Shape;88;p2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9" name="Shape 89"/>
        <p:cNvGrpSpPr/>
        <p:nvPr/>
      </p:nvGrpSpPr>
      <p:grpSpPr>
        <a:xfrm>
          <a:off x="0" y="0"/>
          <a:ext cx="0" cy="0"/>
          <a:chOff x="0" y="0"/>
          <a:chExt cx="0" cy="0"/>
        </a:xfrm>
      </p:grpSpPr>
      <p:sp>
        <p:nvSpPr>
          <p:cNvPr id="90" name="Google Shape;90;p27"/>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1" i="0" sz="40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91" name="Google Shape;91;p27"/>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algn="l">
              <a:lnSpc>
                <a:spcPct val="100000"/>
              </a:lnSpc>
              <a:spcBef>
                <a:spcPts val="400"/>
              </a:spcBef>
              <a:spcAft>
                <a:spcPts val="0"/>
              </a:spcAft>
              <a:buClr>
                <a:schemeClr val="dk1"/>
              </a:buClr>
              <a:buSzPts val="3200"/>
              <a:buFont typeface="Arial"/>
              <a:buNone/>
              <a:defRPr sz="2000">
                <a:solidFill>
                  <a:schemeClr val="dk1"/>
                </a:solidFill>
                <a:latin typeface="Arial"/>
                <a:ea typeface="Arial"/>
                <a:cs typeface="Arial"/>
                <a:sym typeface="Arial"/>
              </a:defRPr>
            </a:lvl1pPr>
            <a:lvl2pPr indent="-228600" lvl="1" marL="914400" marR="0" algn="l">
              <a:lnSpc>
                <a:spcPct val="100000"/>
              </a:lnSpc>
              <a:spcBef>
                <a:spcPts val="360"/>
              </a:spcBef>
              <a:spcAft>
                <a:spcPts val="0"/>
              </a:spcAft>
              <a:buClr>
                <a:schemeClr val="dk1"/>
              </a:buClr>
              <a:buSzPts val="2800"/>
              <a:buFont typeface="Arial"/>
              <a:buNone/>
              <a:defRPr b="0" i="0" sz="1800" u="none" cap="none" strike="noStrike">
                <a:solidFill>
                  <a:schemeClr val="dk1"/>
                </a:solidFill>
                <a:latin typeface="Arial"/>
                <a:ea typeface="Arial"/>
                <a:cs typeface="Arial"/>
                <a:sym typeface="Arial"/>
              </a:defRPr>
            </a:lvl2pPr>
            <a:lvl3pPr indent="-228600" lvl="2" marL="1371600" marR="0" algn="l">
              <a:lnSpc>
                <a:spcPct val="100000"/>
              </a:lnSpc>
              <a:spcBef>
                <a:spcPts val="320"/>
              </a:spcBef>
              <a:spcAft>
                <a:spcPts val="0"/>
              </a:spcAft>
              <a:buClr>
                <a:schemeClr val="dk1"/>
              </a:buClr>
              <a:buSzPts val="2400"/>
              <a:buFont typeface="Arial"/>
              <a:buNone/>
              <a:defRPr b="0" i="0" sz="1600" u="none" cap="none" strike="noStrike">
                <a:solidFill>
                  <a:schemeClr val="dk1"/>
                </a:solidFill>
                <a:latin typeface="Arial"/>
                <a:ea typeface="Arial"/>
                <a:cs typeface="Arial"/>
                <a:sym typeface="Arial"/>
              </a:defRPr>
            </a:lvl3pPr>
            <a:lvl4pPr indent="-228600" lvl="3" marL="18288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4pPr>
            <a:lvl5pPr indent="-228600" lvl="4" marL="22860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5pPr>
            <a:lvl6pPr indent="-228600" lvl="5" marL="27432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6pPr>
            <a:lvl7pPr indent="-228600" lvl="6" marL="32004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7pPr>
            <a:lvl8pPr indent="-228600" lvl="7" marL="36576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8pPr>
            <a:lvl9pPr indent="-228600" lvl="8" marL="4114800" marR="0" algn="l">
              <a:lnSpc>
                <a:spcPct val="100000"/>
              </a:lnSpc>
              <a:spcBef>
                <a:spcPts val="280"/>
              </a:spcBef>
              <a:spcAft>
                <a:spcPts val="0"/>
              </a:spcAft>
              <a:buClr>
                <a:schemeClr val="dk1"/>
              </a:buClr>
              <a:buSzPts val="2000"/>
              <a:buFont typeface="Arial"/>
              <a:buNone/>
              <a:defRPr b="0" i="0" sz="1400" u="none" cap="none" strike="noStrike">
                <a:solidFill>
                  <a:schemeClr val="dk1"/>
                </a:solidFill>
                <a:latin typeface="Arial"/>
                <a:ea typeface="Arial"/>
                <a:cs typeface="Arial"/>
                <a:sym typeface="Arial"/>
              </a:defRPr>
            </a:lvl9pPr>
          </a:lstStyle>
          <a:p/>
        </p:txBody>
      </p:sp>
      <p:sp>
        <p:nvSpPr>
          <p:cNvPr id="92" name="Google Shape;92;p27"/>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3" name="Google Shape;93;p27"/>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4" name="Google Shape;94;p2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Content" type="txAndObj">
  <p:cSld name="TEXT_AND_OBJECT">
    <p:spTree>
      <p:nvGrpSpPr>
        <p:cNvPr id="17" name="Shape 17"/>
        <p:cNvGrpSpPr/>
        <p:nvPr/>
      </p:nvGrpSpPr>
      <p:grpSpPr>
        <a:xfrm>
          <a:off x="0" y="0"/>
          <a:ext cx="0" cy="0"/>
          <a:chOff x="0" y="0"/>
          <a:chExt cx="0" cy="0"/>
        </a:xfrm>
      </p:grpSpPr>
      <p:sp>
        <p:nvSpPr>
          <p:cNvPr id="18" name="Google Shape;18;p16"/>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19" name="Google Shape;19;p16"/>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0" name="Google Shape;20;p16"/>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1" name="Google Shape;21;p16"/>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2" name="Google Shape;22;p16"/>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23" name="Google Shape;23;p16"/>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ext, and 2 Content" type="txAndTwoObj">
  <p:cSld name="TEXT_AND_TWO_OBJECTS">
    <p:spTree>
      <p:nvGrpSpPr>
        <p:cNvPr id="24" name="Shape 24"/>
        <p:cNvGrpSpPr/>
        <p:nvPr/>
      </p:nvGrpSpPr>
      <p:grpSpPr>
        <a:xfrm>
          <a:off x="0" y="0"/>
          <a:ext cx="0" cy="0"/>
          <a:chOff x="0" y="0"/>
          <a:chExt cx="0" cy="0"/>
        </a:xfrm>
      </p:grpSpPr>
      <p:sp>
        <p:nvSpPr>
          <p:cNvPr id="25" name="Google Shape;25;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26" name="Google Shape;26;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7" name="Google Shape;27;p17"/>
          <p:cNvSpPr txBox="1"/>
          <p:nvPr>
            <p:ph idx="2" type="body"/>
          </p:nvPr>
        </p:nvSpPr>
        <p:spPr>
          <a:xfrm>
            <a:off x="4648200" y="1600200"/>
            <a:ext cx="4038600" cy="2185988"/>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8" name="Google Shape;28;p17"/>
          <p:cNvSpPr txBox="1"/>
          <p:nvPr>
            <p:ph idx="3" type="body"/>
          </p:nvPr>
        </p:nvSpPr>
        <p:spPr>
          <a:xfrm>
            <a:off x="4648200" y="3938588"/>
            <a:ext cx="4038600" cy="2187575"/>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29" name="Google Shape;29;p17"/>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0" name="Google Shape;30;p17"/>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1" name="Google Shape;31;p17"/>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18"/>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4" name="Google Shape;34;p18"/>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35" name="Google Shape;35;p18"/>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6" name="Shape 36"/>
        <p:cNvGrpSpPr/>
        <p:nvPr/>
      </p:nvGrpSpPr>
      <p:grpSpPr>
        <a:xfrm>
          <a:off x="0" y="0"/>
          <a:ext cx="0" cy="0"/>
          <a:chOff x="0" y="0"/>
          <a:chExt cx="0" cy="0"/>
        </a:xfrm>
      </p:grpSpPr>
      <p:sp>
        <p:nvSpPr>
          <p:cNvPr id="37" name="Google Shape;37;p19"/>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38" name="Google Shape;38;p19"/>
          <p:cNvSpPr txBox="1"/>
          <p:nvPr>
            <p:ph idx="1" type="body"/>
          </p:nvPr>
        </p:nvSpPr>
        <p:spPr>
          <a:xfrm>
            <a:off x="457200" y="1600200"/>
            <a:ext cx="8229600" cy="4525962"/>
          </a:xfrm>
          <a:prstGeom prst="rect">
            <a:avLst/>
          </a:prstGeom>
          <a:noFill/>
          <a:ln>
            <a:noFill/>
          </a:ln>
        </p:spPr>
        <p:txBody>
          <a:bodyPr anchorCtr="0" anchor="t" bIns="91425" lIns="91425" spcFirstLastPara="1" rIns="91425" wrap="square" tIns="91425">
            <a:noAutofit/>
          </a:bodyPr>
          <a:lstStyle>
            <a:lvl1pPr indent="-431800" lvl="0" marL="457200" algn="l">
              <a:lnSpc>
                <a:spcPct val="100000"/>
              </a:lnSpc>
              <a:spcBef>
                <a:spcPts val="640"/>
              </a:spcBef>
              <a:spcAft>
                <a:spcPts val="0"/>
              </a:spcAft>
              <a:buSzPts val="3200"/>
              <a:buChar char="•"/>
              <a:defRPr/>
            </a:lvl1pPr>
            <a:lvl2pPr indent="-406400" lvl="1" marL="914400" algn="l">
              <a:lnSpc>
                <a:spcPct val="100000"/>
              </a:lnSpc>
              <a:spcBef>
                <a:spcPts val="560"/>
              </a:spcBef>
              <a:spcAft>
                <a:spcPts val="0"/>
              </a:spcAft>
              <a:buSzPts val="2800"/>
              <a:buChar char="–"/>
              <a:defRPr/>
            </a:lvl2pPr>
            <a:lvl3pPr indent="-381000" lvl="2" marL="1371600" algn="l">
              <a:lnSpc>
                <a:spcPct val="100000"/>
              </a:lnSpc>
              <a:spcBef>
                <a:spcPts val="480"/>
              </a:spcBef>
              <a:spcAft>
                <a:spcPts val="0"/>
              </a:spcAft>
              <a:buSzPts val="2400"/>
              <a:buChar char="•"/>
              <a:defRPr/>
            </a:lvl3pPr>
            <a:lvl4pPr indent="-355600" lvl="3" marL="1828800" algn="l">
              <a:lnSpc>
                <a:spcPct val="100000"/>
              </a:lnSpc>
              <a:spcBef>
                <a:spcPts val="400"/>
              </a:spcBef>
              <a:spcAft>
                <a:spcPts val="0"/>
              </a:spcAft>
              <a:buSzPts val="2000"/>
              <a:buChar char="–"/>
              <a:defRPr/>
            </a:lvl4pPr>
            <a:lvl5pPr indent="-355600" lvl="4" marL="2286000" algn="l">
              <a:lnSpc>
                <a:spcPct val="100000"/>
              </a:lnSpc>
              <a:spcBef>
                <a:spcPts val="400"/>
              </a:spcBef>
              <a:spcAft>
                <a:spcPts val="0"/>
              </a:spcAft>
              <a:buSzPts val="2000"/>
              <a:buChar char="»"/>
              <a:defRPr/>
            </a:lvl5pPr>
            <a:lvl6pPr indent="-355600" lvl="5" marL="2743200" algn="l">
              <a:lnSpc>
                <a:spcPct val="100000"/>
              </a:lnSpc>
              <a:spcBef>
                <a:spcPts val="400"/>
              </a:spcBef>
              <a:spcAft>
                <a:spcPts val="0"/>
              </a:spcAft>
              <a:buSzPts val="2000"/>
              <a:buChar char="»"/>
              <a:defRPr/>
            </a:lvl6pPr>
            <a:lvl7pPr indent="-355600" lvl="6" marL="3200400" algn="l">
              <a:lnSpc>
                <a:spcPct val="100000"/>
              </a:lnSpc>
              <a:spcBef>
                <a:spcPts val="400"/>
              </a:spcBef>
              <a:spcAft>
                <a:spcPts val="0"/>
              </a:spcAft>
              <a:buSzPts val="2000"/>
              <a:buChar char="»"/>
              <a:defRPr/>
            </a:lvl7pPr>
            <a:lvl8pPr indent="-355600" lvl="7" marL="3657600" algn="l">
              <a:lnSpc>
                <a:spcPct val="100000"/>
              </a:lnSpc>
              <a:spcBef>
                <a:spcPts val="400"/>
              </a:spcBef>
              <a:spcAft>
                <a:spcPts val="0"/>
              </a:spcAft>
              <a:buSzPts val="2000"/>
              <a:buChar char="»"/>
              <a:defRPr/>
            </a:lvl8pPr>
            <a:lvl9pPr indent="-355600" lvl="8" marL="4114800" algn="l">
              <a:lnSpc>
                <a:spcPct val="100000"/>
              </a:lnSpc>
              <a:spcBef>
                <a:spcPts val="400"/>
              </a:spcBef>
              <a:spcAft>
                <a:spcPts val="0"/>
              </a:spcAft>
              <a:buSzPts val="2000"/>
              <a:buChar char="»"/>
              <a:defRPr/>
            </a:lvl9pPr>
          </a:lstStyle>
          <a:p/>
        </p:txBody>
      </p:sp>
      <p:sp>
        <p:nvSpPr>
          <p:cNvPr id="39" name="Google Shape;39;p19"/>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9"/>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19"/>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a:lvl1pPr>
            <a:lvl2pPr indent="0" lvl="1" marL="0" marR="0" algn="r">
              <a:lnSpc>
                <a:spcPct val="100000"/>
              </a:lnSpc>
              <a:spcBef>
                <a:spcPts val="0"/>
              </a:spcBef>
              <a:spcAft>
                <a:spcPts val="0"/>
              </a:spcAft>
              <a:buClr>
                <a:schemeClr val="dk1"/>
              </a:buClr>
              <a:buSzPts val="1400"/>
              <a:buFont typeface="Arial"/>
              <a:buNone/>
              <a:defRPr/>
            </a:lvl2pPr>
            <a:lvl3pPr indent="0" lvl="2" marL="0" marR="0" algn="r">
              <a:lnSpc>
                <a:spcPct val="100000"/>
              </a:lnSpc>
              <a:spcBef>
                <a:spcPts val="0"/>
              </a:spcBef>
              <a:spcAft>
                <a:spcPts val="0"/>
              </a:spcAft>
              <a:buClr>
                <a:schemeClr val="dk1"/>
              </a:buClr>
              <a:buSzPts val="1400"/>
              <a:buFont typeface="Arial"/>
              <a:buNone/>
              <a:defRPr/>
            </a:lvl3pPr>
            <a:lvl4pPr indent="0" lvl="3" marL="0" marR="0" algn="r">
              <a:lnSpc>
                <a:spcPct val="100000"/>
              </a:lnSpc>
              <a:spcBef>
                <a:spcPts val="0"/>
              </a:spcBef>
              <a:spcAft>
                <a:spcPts val="0"/>
              </a:spcAft>
              <a:buClr>
                <a:schemeClr val="dk1"/>
              </a:buClr>
              <a:buSzPts val="1400"/>
              <a:buFont typeface="Arial"/>
              <a:buNone/>
              <a:defRPr/>
            </a:lvl4pPr>
            <a:lvl5pPr indent="0" lvl="4" marL="0" marR="0" algn="r">
              <a:lnSpc>
                <a:spcPct val="100000"/>
              </a:lnSpc>
              <a:spcBef>
                <a:spcPts val="0"/>
              </a:spcBef>
              <a:spcAft>
                <a:spcPts val="0"/>
              </a:spcAft>
              <a:buClr>
                <a:schemeClr val="dk1"/>
              </a:buClr>
              <a:buSzPts val="1400"/>
              <a:buFont typeface="Arial"/>
              <a:buNone/>
              <a:defRPr/>
            </a:lvl5pPr>
            <a:lvl6pPr indent="0" lvl="5" marL="0" marR="0" algn="r">
              <a:lnSpc>
                <a:spcPct val="100000"/>
              </a:lnSpc>
              <a:spcBef>
                <a:spcPts val="0"/>
              </a:spcBef>
              <a:spcAft>
                <a:spcPts val="0"/>
              </a:spcAft>
              <a:buClr>
                <a:schemeClr val="dk1"/>
              </a:buClr>
              <a:buSzPts val="1400"/>
              <a:buFont typeface="Arial"/>
              <a:buNone/>
              <a:defRPr/>
            </a:lvl6pPr>
            <a:lvl7pPr indent="0" lvl="6" marL="0" marR="0" algn="r">
              <a:lnSpc>
                <a:spcPct val="100000"/>
              </a:lnSpc>
              <a:spcBef>
                <a:spcPts val="0"/>
              </a:spcBef>
              <a:spcAft>
                <a:spcPts val="0"/>
              </a:spcAft>
              <a:buClr>
                <a:schemeClr val="dk1"/>
              </a:buClr>
              <a:buSzPts val="1400"/>
              <a:buFont typeface="Arial"/>
              <a:buNone/>
              <a:defRPr/>
            </a:lvl7pPr>
            <a:lvl8pPr indent="0" lvl="7" marL="0" marR="0" algn="r">
              <a:lnSpc>
                <a:spcPct val="100000"/>
              </a:lnSpc>
              <a:spcBef>
                <a:spcPts val="0"/>
              </a:spcBef>
              <a:spcAft>
                <a:spcPts val="0"/>
              </a:spcAft>
              <a:buClr>
                <a:schemeClr val="dk1"/>
              </a:buClr>
              <a:buSzPts val="1400"/>
              <a:buFont typeface="Arial"/>
              <a:buNone/>
              <a:defRPr/>
            </a:lvl8pPr>
            <a:lvl9pPr indent="0" lvl="8" marL="0" marR="0" algn="r">
              <a:lnSpc>
                <a:spcPct val="100000"/>
              </a:lnSpc>
              <a:spcBef>
                <a:spcPts val="0"/>
              </a:spcBef>
              <a:spcAft>
                <a:spcPts val="0"/>
              </a:spcAft>
              <a:buClr>
                <a:schemeClr val="dk1"/>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42" name="Shape 42"/>
        <p:cNvGrpSpPr/>
        <p:nvPr/>
      </p:nvGrpSpPr>
      <p:grpSpPr>
        <a:xfrm>
          <a:off x="0" y="0"/>
          <a:ext cx="0" cy="0"/>
          <a:chOff x="0" y="0"/>
          <a:chExt cx="0" cy="0"/>
        </a:xfrm>
      </p:grpSpPr>
      <p:sp>
        <p:nvSpPr>
          <p:cNvPr id="43" name="Google Shape;43;p20"/>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44" name="Google Shape;44;p20"/>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45" name="Google Shape;45;p20"/>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6" name="Google Shape;46;p20"/>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7" name="Google Shape;47;p20"/>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8" name="Shape 48"/>
        <p:cNvGrpSpPr/>
        <p:nvPr/>
      </p:nvGrpSpPr>
      <p:grpSpPr>
        <a:xfrm>
          <a:off x="0" y="0"/>
          <a:ext cx="0" cy="0"/>
          <a:chOff x="0" y="0"/>
          <a:chExt cx="0" cy="0"/>
        </a:xfrm>
      </p:grpSpPr>
      <p:sp>
        <p:nvSpPr>
          <p:cNvPr id="49" name="Google Shape;49;p21"/>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50" name="Google Shape;50;p21"/>
          <p:cNvSpPr txBox="1"/>
          <p:nvPr>
            <p:ph idx="1" type="body"/>
          </p:nvPr>
        </p:nvSpPr>
        <p:spPr>
          <a:xfrm rot="5400000">
            <a:off x="2309019" y="-251619"/>
            <a:ext cx="4525962" cy="8229600"/>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51" name="Google Shape;51;p21"/>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2" name="Google Shape;52;p21"/>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3" name="Google Shape;53;p21"/>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4" name="Shape 54"/>
        <p:cNvGrpSpPr/>
        <p:nvPr/>
      </p:nvGrpSpPr>
      <p:grpSpPr>
        <a:xfrm>
          <a:off x="0" y="0"/>
          <a:ext cx="0" cy="0"/>
          <a:chOff x="0" y="0"/>
          <a:chExt cx="0" cy="0"/>
        </a:xfrm>
      </p:grpSpPr>
      <p:sp>
        <p:nvSpPr>
          <p:cNvPr id="55" name="Google Shape;55;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56" name="Google Shape;56;p22"/>
          <p:cNvSpPr/>
          <p:nvPr>
            <p:ph idx="2" type="pic"/>
          </p:nvPr>
        </p:nvSpPr>
        <p:spPr>
          <a:xfrm>
            <a:off x="1792288" y="612775"/>
            <a:ext cx="5486400" cy="4114800"/>
          </a:xfrm>
          <a:prstGeom prst="rect">
            <a:avLst/>
          </a:prstGeom>
          <a:noFill/>
          <a:ln>
            <a:noFill/>
          </a:ln>
        </p:spPr>
      </p:sp>
      <p:sp>
        <p:nvSpPr>
          <p:cNvPr id="57" name="Google Shape;57;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280"/>
              </a:spcBef>
              <a:spcAft>
                <a:spcPts val="0"/>
              </a:spcAft>
              <a:buClr>
                <a:schemeClr val="dk1"/>
              </a:buClr>
              <a:buSzPts val="3200"/>
              <a:buFont typeface="Arial"/>
              <a:buNone/>
              <a:defRPr sz="1400">
                <a:solidFill>
                  <a:schemeClr val="dk1"/>
                </a:solidFill>
                <a:latin typeface="Arial"/>
                <a:ea typeface="Arial"/>
                <a:cs typeface="Arial"/>
                <a:sym typeface="Arial"/>
              </a:defRPr>
            </a:lvl1pPr>
            <a:lvl2pPr indent="-228600" lvl="1" marL="914400" marR="0" algn="l">
              <a:lnSpc>
                <a:spcPct val="100000"/>
              </a:lnSpc>
              <a:spcBef>
                <a:spcPts val="240"/>
              </a:spcBef>
              <a:spcAft>
                <a:spcPts val="0"/>
              </a:spcAft>
              <a:buClr>
                <a:schemeClr val="dk1"/>
              </a:buClr>
              <a:buSzPts val="28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2400"/>
              <a:buFont typeface="Arial"/>
              <a:buNone/>
              <a:defRPr b="0" i="0" sz="1000" u="none" cap="none" strike="noStrike">
                <a:solidFill>
                  <a:schemeClr val="dk1"/>
                </a:solidFill>
                <a:latin typeface="Arial"/>
                <a:ea typeface="Arial"/>
                <a:cs typeface="Arial"/>
                <a:sym typeface="Arial"/>
              </a:defRPr>
            </a:lvl3pPr>
            <a:lvl4pPr indent="-228600" lvl="3" marL="18288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5pPr>
            <a:lvl6pPr indent="-228600" lvl="5" marL="27432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6pPr>
            <a:lvl7pPr indent="-228600" lvl="6" marL="32004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7pPr>
            <a:lvl8pPr indent="-228600" lvl="7" marL="36576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8pPr>
            <a:lvl9pPr indent="-228600" lvl="8" marL="41148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9pPr>
          </a:lstStyle>
          <a:p/>
        </p:txBody>
      </p:sp>
      <p:sp>
        <p:nvSpPr>
          <p:cNvPr id="58" name="Google Shape;58;p22"/>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9" name="Google Shape;59;p22"/>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0" name="Google Shape;60;p22"/>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1" name="Shape 61"/>
        <p:cNvGrpSpPr/>
        <p:nvPr/>
      </p:nvGrpSpPr>
      <p:grpSpPr>
        <a:xfrm>
          <a:off x="0" y="0"/>
          <a:ext cx="0" cy="0"/>
          <a:chOff x="0" y="0"/>
          <a:chExt cx="0" cy="0"/>
        </a:xfrm>
      </p:grpSpPr>
      <p:sp>
        <p:nvSpPr>
          <p:cNvPr id="62" name="Google Shape;62;p23"/>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lvl="0" marR="0" algn="l">
              <a:lnSpc>
                <a:spcPct val="100000"/>
              </a:lnSpc>
              <a:spcBef>
                <a:spcPts val="0"/>
              </a:spcBef>
              <a:spcAft>
                <a:spcPts val="0"/>
              </a:spcAft>
              <a:buSzPts val="1400"/>
              <a:buNone/>
              <a:defRPr b="1" i="0" sz="2000" u="none" cap="none" strike="noStrike">
                <a:solidFill>
                  <a:schemeClr val="dk2"/>
                </a:solidFill>
                <a:latin typeface="Arial"/>
                <a:ea typeface="Arial"/>
                <a:cs typeface="Arial"/>
                <a:sym typeface="Arial"/>
              </a:defRPr>
            </a:lvl1pPr>
            <a:lvl2pPr lvl="1"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algn="ctr">
              <a:lnSpc>
                <a:spcPct val="100000"/>
              </a:lnSpc>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63" name="Google Shape;63;p23"/>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sz="3200">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64" name="Google Shape;64;p23"/>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algn="l">
              <a:lnSpc>
                <a:spcPct val="100000"/>
              </a:lnSpc>
              <a:spcBef>
                <a:spcPts val="280"/>
              </a:spcBef>
              <a:spcAft>
                <a:spcPts val="0"/>
              </a:spcAft>
              <a:buClr>
                <a:schemeClr val="dk1"/>
              </a:buClr>
              <a:buSzPts val="3200"/>
              <a:buFont typeface="Arial"/>
              <a:buNone/>
              <a:defRPr sz="1400">
                <a:solidFill>
                  <a:schemeClr val="dk1"/>
                </a:solidFill>
                <a:latin typeface="Arial"/>
                <a:ea typeface="Arial"/>
                <a:cs typeface="Arial"/>
                <a:sym typeface="Arial"/>
              </a:defRPr>
            </a:lvl1pPr>
            <a:lvl2pPr indent="-228600" lvl="1" marL="914400" marR="0" algn="l">
              <a:lnSpc>
                <a:spcPct val="100000"/>
              </a:lnSpc>
              <a:spcBef>
                <a:spcPts val="240"/>
              </a:spcBef>
              <a:spcAft>
                <a:spcPts val="0"/>
              </a:spcAft>
              <a:buClr>
                <a:schemeClr val="dk1"/>
              </a:buClr>
              <a:buSzPts val="2800"/>
              <a:buFont typeface="Arial"/>
              <a:buNone/>
              <a:defRPr b="0" i="0" sz="1200" u="none" cap="none" strike="noStrike">
                <a:solidFill>
                  <a:schemeClr val="dk1"/>
                </a:solidFill>
                <a:latin typeface="Arial"/>
                <a:ea typeface="Arial"/>
                <a:cs typeface="Arial"/>
                <a:sym typeface="Arial"/>
              </a:defRPr>
            </a:lvl2pPr>
            <a:lvl3pPr indent="-228600" lvl="2" marL="1371600" marR="0" algn="l">
              <a:lnSpc>
                <a:spcPct val="100000"/>
              </a:lnSpc>
              <a:spcBef>
                <a:spcPts val="200"/>
              </a:spcBef>
              <a:spcAft>
                <a:spcPts val="0"/>
              </a:spcAft>
              <a:buClr>
                <a:schemeClr val="dk1"/>
              </a:buClr>
              <a:buSzPts val="2400"/>
              <a:buFont typeface="Arial"/>
              <a:buNone/>
              <a:defRPr b="0" i="0" sz="1000" u="none" cap="none" strike="noStrike">
                <a:solidFill>
                  <a:schemeClr val="dk1"/>
                </a:solidFill>
                <a:latin typeface="Arial"/>
                <a:ea typeface="Arial"/>
                <a:cs typeface="Arial"/>
                <a:sym typeface="Arial"/>
              </a:defRPr>
            </a:lvl3pPr>
            <a:lvl4pPr indent="-228600" lvl="3" marL="18288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4pPr>
            <a:lvl5pPr indent="-228600" lvl="4" marL="22860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5pPr>
            <a:lvl6pPr indent="-228600" lvl="5" marL="27432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6pPr>
            <a:lvl7pPr indent="-228600" lvl="6" marL="32004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7pPr>
            <a:lvl8pPr indent="-228600" lvl="7" marL="36576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8pPr>
            <a:lvl9pPr indent="-228600" lvl="8" marL="4114800" marR="0" algn="l">
              <a:lnSpc>
                <a:spcPct val="100000"/>
              </a:lnSpc>
              <a:spcBef>
                <a:spcPts val="180"/>
              </a:spcBef>
              <a:spcAft>
                <a:spcPts val="0"/>
              </a:spcAft>
              <a:buClr>
                <a:schemeClr val="dk1"/>
              </a:buClr>
              <a:buSzPts val="2000"/>
              <a:buFont typeface="Arial"/>
              <a:buNone/>
              <a:defRPr b="0" i="0" sz="900" u="none" cap="none" strike="noStrike">
                <a:solidFill>
                  <a:schemeClr val="dk1"/>
                </a:solidFill>
                <a:latin typeface="Arial"/>
                <a:ea typeface="Arial"/>
                <a:cs typeface="Arial"/>
                <a:sym typeface="Arial"/>
              </a:defRPr>
            </a:lvl9pPr>
          </a:lstStyle>
          <a:p/>
        </p:txBody>
      </p:sp>
      <p:sp>
        <p:nvSpPr>
          <p:cNvPr id="65" name="Google Shape;65;p23"/>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6" name="Google Shape;66;p23"/>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SzPts val="1400"/>
              <a:buNone/>
              <a:defRPr b="0" i="0" sz="1800" u="none">
                <a:solidFill>
                  <a:schemeClr val="dk1"/>
                </a:solidFill>
                <a:latin typeface="Arial"/>
                <a:ea typeface="Arial"/>
                <a:cs typeface="Arial"/>
                <a:sym typeface="Arial"/>
              </a:defRPr>
            </a:lvl1pPr>
            <a:lvl2pPr lvl="1"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67" name="Google Shape;67;p23"/>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4"/>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2"/>
                </a:solidFill>
                <a:latin typeface="Arial"/>
                <a:ea typeface="Arial"/>
                <a:cs typeface="Arial"/>
                <a:sym typeface="Arial"/>
              </a:defRPr>
            </a:lvl9pPr>
          </a:lstStyle>
          <a:p/>
        </p:txBody>
      </p:sp>
      <p:sp>
        <p:nvSpPr>
          <p:cNvPr id="7" name="Google Shape;7;p14"/>
          <p:cNvSpPr txBox="1"/>
          <p:nvPr>
            <p:ph idx="1" type="body"/>
          </p:nvPr>
        </p:nvSpPr>
        <p:spPr>
          <a:xfrm>
            <a:off x="457200" y="1600200"/>
            <a:ext cx="8229600" cy="4525962"/>
          </a:xfrm>
          <a:prstGeom prst="rect">
            <a:avLst/>
          </a:prstGeom>
          <a:noFill/>
          <a:ln>
            <a:noFill/>
          </a:ln>
        </p:spPr>
        <p:txBody>
          <a:bodyPr anchorCtr="0" anchor="t" bIns="91425" lIns="91425" spcFirstLastPara="1" rIns="91425" wrap="square" tIns="91425">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9pPr>
          </a:lstStyle>
          <a:p/>
        </p:txBody>
      </p:sp>
      <p:sp>
        <p:nvSpPr>
          <p:cNvPr id="8" name="Google Shape;8;p14"/>
          <p:cNvSpPr txBox="1"/>
          <p:nvPr>
            <p:ph idx="10" type="dt"/>
          </p:nvPr>
        </p:nvSpPr>
        <p:spPr>
          <a:xfrm>
            <a:off x="457200" y="6245225"/>
            <a:ext cx="2133600" cy="47625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14"/>
          <p:cNvSpPr txBox="1"/>
          <p:nvPr>
            <p:ph idx="11" type="ftr"/>
          </p:nvPr>
        </p:nvSpPr>
        <p:spPr>
          <a:xfrm>
            <a:off x="3124200" y="6245225"/>
            <a:ext cx="2895600" cy="47625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14"/>
          <p:cNvSpPr txBox="1"/>
          <p:nvPr>
            <p:ph idx="12" type="sldNum"/>
          </p:nvPr>
        </p:nvSpPr>
        <p:spPr>
          <a:xfrm>
            <a:off x="6553200" y="6245225"/>
            <a:ext cx="2133600" cy="47625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9.png"/><Relationship Id="rId4" Type="http://schemas.openxmlformats.org/officeDocument/2006/relationships/image" Target="../media/image6.jpg"/><Relationship Id="rId5" Type="http://schemas.openxmlformats.org/officeDocument/2006/relationships/image" Target="../media/image1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3.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8.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
          <p:cNvSpPr txBox="1"/>
          <p:nvPr/>
        </p:nvSpPr>
        <p:spPr>
          <a:xfrm>
            <a:off x="0" y="0"/>
            <a:ext cx="9144000" cy="7173912"/>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00" name="Google Shape;100;p1"/>
          <p:cNvSpPr txBox="1"/>
          <p:nvPr>
            <p:ph type="ctrTitle"/>
          </p:nvPr>
        </p:nvSpPr>
        <p:spPr>
          <a:xfrm>
            <a:off x="684212" y="1700212"/>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4400" u="none" cap="none" strike="noStrike">
                <a:solidFill>
                  <a:schemeClr val="dk2"/>
                </a:solidFill>
                <a:latin typeface="Arial"/>
                <a:ea typeface="Arial"/>
                <a:cs typeface="Arial"/>
                <a:sym typeface="Arial"/>
              </a:rPr>
              <a:t>Coulsdon Church of England Primary School</a:t>
            </a:r>
            <a:endParaRPr>
              <a:latin typeface="Arial"/>
              <a:ea typeface="Arial"/>
              <a:cs typeface="Arial"/>
              <a:sym typeface="Arial"/>
            </a:endParaRPr>
          </a:p>
        </p:txBody>
      </p:sp>
      <p:sp>
        <p:nvSpPr>
          <p:cNvPr id="101" name="Google Shape;101;p1"/>
          <p:cNvSpPr txBox="1"/>
          <p:nvPr>
            <p:ph idx="1" type="subTitle"/>
          </p:nvPr>
        </p:nvSpPr>
        <p:spPr>
          <a:xfrm>
            <a:off x="1403350" y="3284537"/>
            <a:ext cx="6400800" cy="1752600"/>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chemeClr val="dk1"/>
              </a:buClr>
              <a:buSzPts val="3200"/>
              <a:buFont typeface="Arial"/>
              <a:buNone/>
            </a:pPr>
            <a:r>
              <a:rPr b="0" i="0" lang="en-US" sz="3200" u="none" cap="none" strike="noStrike">
                <a:solidFill>
                  <a:schemeClr val="dk1"/>
                </a:solidFill>
                <a:latin typeface="Arial"/>
                <a:ea typeface="Arial"/>
                <a:cs typeface="Arial"/>
                <a:sym typeface="Arial"/>
              </a:rPr>
              <a:t>Year </a:t>
            </a:r>
            <a:r>
              <a:rPr lang="en-US">
                <a:latin typeface="Arial"/>
                <a:ea typeface="Arial"/>
                <a:cs typeface="Arial"/>
                <a:sym typeface="Arial"/>
              </a:rPr>
              <a:t>4</a:t>
            </a:r>
            <a:endParaRPr>
              <a:latin typeface="Arial"/>
              <a:ea typeface="Arial"/>
              <a:cs typeface="Arial"/>
              <a:sym typeface="Arial"/>
            </a:endParaRPr>
          </a:p>
          <a:p>
            <a:pPr indent="0" lvl="0" marL="0" marR="0" rtl="0" algn="ctr">
              <a:lnSpc>
                <a:spcPct val="100000"/>
              </a:lnSpc>
              <a:spcBef>
                <a:spcPts val="64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a:p>
            <a:pPr indent="0" lvl="0" marL="0" marR="0" rtl="0" algn="ctr">
              <a:lnSpc>
                <a:spcPct val="100000"/>
              </a:lnSpc>
              <a:spcBef>
                <a:spcPts val="640"/>
              </a:spcBef>
              <a:spcAft>
                <a:spcPts val="0"/>
              </a:spcAft>
              <a:buClr>
                <a:schemeClr val="dk1"/>
              </a:buClr>
              <a:buSzPts val="3200"/>
              <a:buFont typeface="Arial"/>
              <a:buNone/>
            </a:pPr>
            <a:r>
              <a:t/>
            </a:r>
            <a:endParaRPr b="0" i="0" sz="3200" u="none" cap="none" strike="noStrike">
              <a:solidFill>
                <a:schemeClr val="dk1"/>
              </a:solidFill>
              <a:latin typeface="Arial"/>
              <a:ea typeface="Arial"/>
              <a:cs typeface="Arial"/>
              <a:sym typeface="Arial"/>
            </a:endParaRPr>
          </a:p>
        </p:txBody>
      </p:sp>
      <p:pic>
        <p:nvPicPr>
          <p:cNvPr id="102" name="Google Shape;102;p1"/>
          <p:cNvPicPr preferRelativeResize="0"/>
          <p:nvPr/>
        </p:nvPicPr>
        <p:blipFill rotWithShape="1">
          <a:blip r:embed="rId3">
            <a:alphaModFix/>
          </a:blip>
          <a:srcRect b="0" l="0" r="0" t="0"/>
          <a:stretch/>
        </p:blipFill>
        <p:spPr>
          <a:xfrm>
            <a:off x="250825" y="188912"/>
            <a:ext cx="1441450" cy="1441450"/>
          </a:xfrm>
          <a:prstGeom prst="rect">
            <a:avLst/>
          </a:prstGeom>
          <a:noFill/>
          <a:ln>
            <a:noFill/>
          </a:ln>
        </p:spPr>
      </p:pic>
      <p:pic>
        <p:nvPicPr>
          <p:cNvPr descr="http://images.smartname.com/images/user/DBB32C99-915C-40AB-A350-9E859C968059/CelticKnot.jpg" id="103" name="Google Shape;103;p1"/>
          <p:cNvPicPr preferRelativeResize="0"/>
          <p:nvPr/>
        </p:nvPicPr>
        <p:blipFill rotWithShape="1">
          <a:blip r:embed="rId4">
            <a:alphaModFix/>
          </a:blip>
          <a:srcRect b="0" l="0" r="0" t="0"/>
          <a:stretch/>
        </p:blipFill>
        <p:spPr>
          <a:xfrm>
            <a:off x="7497500" y="188900"/>
            <a:ext cx="1441450" cy="1441450"/>
          </a:xfrm>
          <a:prstGeom prst="rect">
            <a:avLst/>
          </a:prstGeom>
          <a:noFill/>
          <a:ln>
            <a:noFill/>
          </a:ln>
        </p:spPr>
      </p:pic>
      <p:pic>
        <p:nvPicPr>
          <p:cNvPr descr="Welcome! – Be Inspirational" id="104" name="Google Shape;104;p1"/>
          <p:cNvPicPr preferRelativeResize="0"/>
          <p:nvPr/>
        </p:nvPicPr>
        <p:blipFill rotWithShape="1">
          <a:blip r:embed="rId5">
            <a:alphaModFix/>
          </a:blip>
          <a:srcRect b="0" l="0" r="0" t="0"/>
          <a:stretch/>
        </p:blipFill>
        <p:spPr>
          <a:xfrm>
            <a:off x="2805954" y="4250205"/>
            <a:ext cx="3505200" cy="219075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67" name="Shape 167"/>
        <p:cNvGrpSpPr/>
        <p:nvPr/>
      </p:nvGrpSpPr>
      <p:grpSpPr>
        <a:xfrm>
          <a:off x="0" y="0"/>
          <a:ext cx="0" cy="0"/>
          <a:chOff x="0" y="0"/>
          <a:chExt cx="0" cy="0"/>
        </a:xfrm>
      </p:grpSpPr>
      <p:pic>
        <p:nvPicPr>
          <p:cNvPr id="168" name="Google Shape;168;p10"/>
          <p:cNvPicPr preferRelativeResize="0"/>
          <p:nvPr/>
        </p:nvPicPr>
        <p:blipFill rotWithShape="1">
          <a:blip r:embed="rId3">
            <a:alphaModFix/>
          </a:blip>
          <a:srcRect b="0" l="0" r="0" t="0"/>
          <a:stretch/>
        </p:blipFill>
        <p:spPr>
          <a:xfrm>
            <a:off x="1653313" y="1734687"/>
            <a:ext cx="5775960" cy="338474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1"/>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74" name="Google Shape;174;p11"/>
          <p:cNvSpPr txBox="1"/>
          <p:nvPr>
            <p:ph type="title"/>
          </p:nvPr>
        </p:nvSpPr>
        <p:spPr>
          <a:xfrm>
            <a:off x="457200" y="0"/>
            <a:ext cx="82296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400"/>
              <a:buNone/>
            </a:pPr>
            <a:r>
              <a:rPr lang="en-US">
                <a:latin typeface="Arial"/>
                <a:ea typeface="Arial"/>
                <a:cs typeface="Arial"/>
                <a:sym typeface="Arial"/>
              </a:rPr>
              <a:t>Educational visits and visitors</a:t>
            </a:r>
            <a:endParaRPr/>
          </a:p>
        </p:txBody>
      </p:sp>
      <p:sp>
        <p:nvSpPr>
          <p:cNvPr id="175" name="Google Shape;175;p11"/>
          <p:cNvSpPr txBox="1"/>
          <p:nvPr>
            <p:ph idx="1" type="body"/>
          </p:nvPr>
        </p:nvSpPr>
        <p:spPr>
          <a:xfrm>
            <a:off x="628650" y="802481"/>
            <a:ext cx="7886700" cy="5468400"/>
          </a:xfrm>
          <a:prstGeom prst="rect">
            <a:avLst/>
          </a:prstGeom>
          <a:noFill/>
          <a:ln>
            <a:noFill/>
          </a:ln>
        </p:spPr>
        <p:txBody>
          <a:bodyPr anchorCtr="0" anchor="t" bIns="91425" lIns="91425" spcFirstLastPara="1" rIns="91425" wrap="square" tIns="91425">
            <a:normAutofit fontScale="85000" lnSpcReduction="20000"/>
          </a:bodyPr>
          <a:lstStyle/>
          <a:p>
            <a:pPr indent="0" lvl="0" marL="0" rtl="0" algn="l">
              <a:lnSpc>
                <a:spcPct val="100000"/>
              </a:lnSpc>
              <a:spcBef>
                <a:spcPts val="640"/>
              </a:spcBef>
              <a:spcAft>
                <a:spcPts val="0"/>
              </a:spcAft>
              <a:buSzPct val="192192"/>
              <a:buNone/>
            </a:pPr>
            <a:r>
              <a:rPr lang="en-US" sz="1800">
                <a:latin typeface="Arial"/>
                <a:ea typeface="Arial"/>
                <a:cs typeface="Arial"/>
                <a:sym typeface="Arial"/>
              </a:rPr>
              <a:t>We believe that educational visits are an integral part of the curriculum and learning experience for every child.  The benefits to pupils of taking part in visits and learning outside the classroom include, but are not limited to: </a:t>
            </a:r>
            <a:endParaRPr/>
          </a:p>
          <a:p>
            <a:pPr indent="-240699" lvl="0" marL="257175" rtl="0" algn="l">
              <a:lnSpc>
                <a:spcPct val="115000"/>
              </a:lnSpc>
              <a:spcBef>
                <a:spcPts val="640"/>
              </a:spcBef>
              <a:spcAft>
                <a:spcPts val="0"/>
              </a:spcAft>
              <a:buSzPct val="192192"/>
              <a:buFont typeface="Noto Sans Symbols"/>
              <a:buChar char="∙"/>
            </a:pPr>
            <a:r>
              <a:rPr lang="en-US" sz="1800">
                <a:latin typeface="Arial"/>
                <a:ea typeface="Arial"/>
                <a:cs typeface="Arial"/>
                <a:sym typeface="Arial"/>
              </a:rPr>
              <a:t>Increased critical curiosity and resilience. </a:t>
            </a:r>
            <a:endParaRPr/>
          </a:p>
          <a:p>
            <a:pPr indent="-240699" lvl="0" marL="257175" rtl="0" algn="l">
              <a:lnSpc>
                <a:spcPct val="115000"/>
              </a:lnSpc>
              <a:spcBef>
                <a:spcPts val="640"/>
              </a:spcBef>
              <a:spcAft>
                <a:spcPts val="0"/>
              </a:spcAft>
              <a:buSzPct val="192192"/>
              <a:buFont typeface="Noto Sans Symbols"/>
              <a:buChar char="∙"/>
            </a:pPr>
            <a:r>
              <a:rPr lang="en-US" sz="1800">
                <a:latin typeface="Arial"/>
                <a:ea typeface="Arial"/>
                <a:cs typeface="Arial"/>
                <a:sym typeface="Arial"/>
              </a:rPr>
              <a:t>Increased levels of trust and opportunities and to examine the concept of trust (us in them, them in us, them in themselves, them in each other) giving opportunities for genuine teamwork.</a:t>
            </a:r>
            <a:endParaRPr/>
          </a:p>
          <a:p>
            <a:pPr indent="-240699" lvl="0" marL="257175" rtl="0" algn="l">
              <a:lnSpc>
                <a:spcPct val="115000"/>
              </a:lnSpc>
              <a:spcBef>
                <a:spcPts val="640"/>
              </a:spcBef>
              <a:spcAft>
                <a:spcPts val="0"/>
              </a:spcAft>
              <a:buSzPct val="192192"/>
              <a:buFont typeface="Noto Sans Symbols"/>
              <a:buChar char="∙"/>
            </a:pPr>
            <a:r>
              <a:rPr lang="en-US" sz="1800">
                <a:latin typeface="Arial"/>
                <a:ea typeface="Arial"/>
                <a:cs typeface="Arial"/>
                <a:sym typeface="Arial"/>
              </a:rPr>
              <a:t>Enhanced opportunities for ‘real world’, ‘learning in context’ and the development of the social and emotional aspects of intelligence. </a:t>
            </a:r>
            <a:endParaRPr/>
          </a:p>
          <a:p>
            <a:pPr indent="-240699" lvl="0" marL="257175" rtl="0" algn="l">
              <a:lnSpc>
                <a:spcPct val="115000"/>
              </a:lnSpc>
              <a:spcBef>
                <a:spcPts val="640"/>
              </a:spcBef>
              <a:spcAft>
                <a:spcPts val="0"/>
              </a:spcAft>
              <a:buSzPct val="192192"/>
              <a:buFont typeface="Noto Sans Symbols"/>
              <a:buChar char="∙"/>
            </a:pPr>
            <a:r>
              <a:rPr lang="en-US" sz="1800">
                <a:latin typeface="Arial"/>
                <a:ea typeface="Arial"/>
                <a:cs typeface="Arial"/>
                <a:sym typeface="Arial"/>
              </a:rPr>
              <a:t>Improved environmental appreciation, knowledge, awareness and understanding of a variety of environments. </a:t>
            </a:r>
            <a:endParaRPr/>
          </a:p>
          <a:p>
            <a:pPr indent="-240699" lvl="0" marL="257175" rtl="0" algn="l">
              <a:lnSpc>
                <a:spcPct val="115000"/>
              </a:lnSpc>
              <a:spcBef>
                <a:spcPts val="640"/>
              </a:spcBef>
              <a:spcAft>
                <a:spcPts val="0"/>
              </a:spcAft>
              <a:buSzPct val="192192"/>
              <a:buFont typeface="Noto Sans Symbols"/>
              <a:buChar char="∙"/>
            </a:pPr>
            <a:r>
              <a:rPr lang="en-US" sz="1800">
                <a:latin typeface="Arial"/>
                <a:ea typeface="Arial"/>
                <a:cs typeface="Arial"/>
                <a:sym typeface="Arial"/>
              </a:rPr>
              <a:t>Physical skill acquisition and the development of a fit and healthy lifestyle. Our priority at Coulsdon is to ensure that all visits are Safe, Educational and Enjoyable!</a:t>
            </a:r>
            <a:endParaRPr/>
          </a:p>
          <a:p>
            <a:pPr indent="0" lvl="0" marL="0" rtl="0" algn="l">
              <a:lnSpc>
                <a:spcPct val="115000"/>
              </a:lnSpc>
              <a:spcBef>
                <a:spcPts val="1390"/>
              </a:spcBef>
              <a:spcAft>
                <a:spcPts val="750"/>
              </a:spcAft>
              <a:buSzPct val="192192"/>
              <a:buNone/>
            </a:pPr>
            <a:r>
              <a:rPr b="1" lang="en-US" sz="1800">
                <a:latin typeface="Arial"/>
                <a:ea typeface="Arial"/>
                <a:cs typeface="Arial"/>
                <a:sym typeface="Arial"/>
              </a:rPr>
              <a:t>Whilst we endeavour to keep costs to a minimum, many of these visits incur costs.  We aim to give you ample time to pay for these trips – if costs are not met, trips may have to be cancelled.  If you have worries or concerns regarding any trip payment, please speak to the office in complete confidence.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12"/>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81" name="Google Shape;181;p1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4400" u="none" cap="none" strike="noStrike">
                <a:solidFill>
                  <a:schemeClr val="dk2"/>
                </a:solidFill>
                <a:latin typeface="Arial"/>
                <a:ea typeface="Arial"/>
                <a:cs typeface="Arial"/>
                <a:sym typeface="Arial"/>
              </a:rPr>
              <a:t>Reminders</a:t>
            </a:r>
            <a:endParaRPr>
              <a:latin typeface="Arial"/>
              <a:ea typeface="Arial"/>
              <a:cs typeface="Arial"/>
              <a:sym typeface="Arial"/>
            </a:endParaRPr>
          </a:p>
        </p:txBody>
      </p:sp>
      <p:sp>
        <p:nvSpPr>
          <p:cNvPr id="182" name="Google Shape;182;p12"/>
          <p:cNvSpPr txBox="1"/>
          <p:nvPr>
            <p:ph idx="1" type="body"/>
          </p:nvPr>
        </p:nvSpPr>
        <p:spPr>
          <a:xfrm>
            <a:off x="457200" y="1200150"/>
            <a:ext cx="8075700" cy="5491500"/>
          </a:xfrm>
          <a:prstGeom prst="rect">
            <a:avLst/>
          </a:prstGeom>
          <a:noFill/>
          <a:ln>
            <a:noFill/>
          </a:ln>
        </p:spPr>
        <p:txBody>
          <a:bodyPr anchorCtr="0" anchor="t" bIns="45700" lIns="91425" spcFirstLastPara="1" rIns="91425" wrap="square" tIns="45700">
            <a:noAutofit/>
          </a:bodyPr>
          <a:lstStyle/>
          <a:p>
            <a:pPr indent="-165100" lvl="0" marL="342900" marR="0" rtl="0" algn="l">
              <a:lnSpc>
                <a:spcPct val="100000"/>
              </a:lnSpc>
              <a:spcBef>
                <a:spcPts val="0"/>
              </a:spcBef>
              <a:spcAft>
                <a:spcPts val="0"/>
              </a:spcAft>
              <a:buClr>
                <a:schemeClr val="dk1"/>
              </a:buClr>
              <a:buSzPts val="2000"/>
              <a:buFont typeface="Arial"/>
              <a:buNone/>
            </a:pPr>
            <a:r>
              <a:t/>
            </a:r>
            <a:endParaRPr sz="2000">
              <a:latin typeface="Arial"/>
              <a:ea typeface="Arial"/>
              <a:cs typeface="Arial"/>
              <a:sym typeface="Arial"/>
            </a:endParaRPr>
          </a:p>
          <a:p>
            <a:pPr indent="-292100" lvl="0" marL="342900" marR="0" rtl="0" algn="l">
              <a:lnSpc>
                <a:spcPct val="100000"/>
              </a:lnSpc>
              <a:spcBef>
                <a:spcPts val="0"/>
              </a:spcBef>
              <a:spcAft>
                <a:spcPts val="0"/>
              </a:spcAft>
              <a:buClr>
                <a:schemeClr val="dk1"/>
              </a:buClr>
              <a:buSzPts val="2000"/>
              <a:buFont typeface="Arial"/>
              <a:buChar char="•"/>
            </a:pPr>
            <a:r>
              <a:rPr lang="en-US" sz="2000">
                <a:latin typeface="Arial"/>
                <a:ea typeface="Arial"/>
                <a:cs typeface="Arial"/>
                <a:sym typeface="Arial"/>
              </a:rPr>
              <a:t>Children are able to bring in fruit/vegetable sticks for a snack at breaktime.</a:t>
            </a:r>
            <a:endParaRPr sz="2000">
              <a:latin typeface="Arial"/>
              <a:ea typeface="Arial"/>
              <a:cs typeface="Arial"/>
              <a:sym typeface="Arial"/>
            </a:endParaRPr>
          </a:p>
          <a:p>
            <a:pPr indent="-292100" lvl="0" marL="342900" marR="0" rtl="0" algn="l">
              <a:lnSpc>
                <a:spcPct val="100000"/>
              </a:lnSpc>
              <a:spcBef>
                <a:spcPts val="560"/>
              </a:spcBef>
              <a:spcAft>
                <a:spcPts val="0"/>
              </a:spcAft>
              <a:buClr>
                <a:schemeClr val="dk1"/>
              </a:buClr>
              <a:buSzPts val="2000"/>
              <a:buFont typeface="Arial"/>
              <a:buChar char="•"/>
            </a:pPr>
            <a:r>
              <a:rPr b="0" i="0" lang="en-US" sz="2000" u="none">
                <a:solidFill>
                  <a:schemeClr val="dk1"/>
                </a:solidFill>
                <a:latin typeface="Arial"/>
                <a:ea typeface="Arial"/>
                <a:cs typeface="Arial"/>
                <a:sym typeface="Arial"/>
              </a:rPr>
              <a:t>Water is available in school throughout the day. Could all pupils please have a drink bottle with them</a:t>
            </a:r>
            <a:r>
              <a:rPr lang="en-US" sz="2000">
                <a:latin typeface="Arial"/>
                <a:ea typeface="Arial"/>
                <a:cs typeface="Arial"/>
                <a:sym typeface="Arial"/>
              </a:rPr>
              <a:t> (named). </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PE days for Autumn term – </a:t>
            </a:r>
            <a:r>
              <a:rPr b="1" lang="en-US" sz="2000">
                <a:latin typeface="Arial"/>
                <a:ea typeface="Arial"/>
                <a:cs typeface="Arial"/>
                <a:sym typeface="Arial"/>
              </a:rPr>
              <a:t>Tuesday</a:t>
            </a:r>
            <a:r>
              <a:rPr lang="en-US" sz="2000">
                <a:latin typeface="Arial"/>
                <a:ea typeface="Arial"/>
                <a:cs typeface="Arial"/>
                <a:sym typeface="Arial"/>
              </a:rPr>
              <a:t> and</a:t>
            </a:r>
            <a:r>
              <a:rPr b="1" lang="en-US" sz="2000">
                <a:latin typeface="Arial"/>
                <a:ea typeface="Arial"/>
                <a:cs typeface="Arial"/>
                <a:sym typeface="Arial"/>
              </a:rPr>
              <a:t> Thursday</a:t>
            </a:r>
            <a:r>
              <a:rPr lang="en-US" sz="2000">
                <a:latin typeface="Arial"/>
                <a:ea typeface="Arial"/>
                <a:cs typeface="Arial"/>
                <a:sym typeface="Arial"/>
              </a:rPr>
              <a:t>.</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Correct school uniform (named) and a coat every day.</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8:55 start – early morning tasks.</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Reading books.</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Swimming – Summer term.</a:t>
            </a:r>
            <a:endParaRPr/>
          </a:p>
          <a:p>
            <a:pPr indent="-292100" lvl="0" marL="342900" marR="0" rtl="0" algn="l">
              <a:lnSpc>
                <a:spcPct val="100000"/>
              </a:lnSpc>
              <a:spcBef>
                <a:spcPts val="560"/>
              </a:spcBef>
              <a:spcAft>
                <a:spcPts val="0"/>
              </a:spcAft>
              <a:buClr>
                <a:schemeClr val="dk1"/>
              </a:buClr>
              <a:buSzPts val="2000"/>
              <a:buFont typeface="Arial"/>
              <a:buChar char="•"/>
            </a:pPr>
            <a:r>
              <a:rPr lang="en-US" sz="2000">
                <a:latin typeface="Arial"/>
                <a:ea typeface="Arial"/>
                <a:cs typeface="Arial"/>
                <a:sym typeface="Arial"/>
              </a:rPr>
              <a:t>Please let us know if there will be any changes to who is collecting your child.</a:t>
            </a:r>
            <a:endParaRPr sz="2000">
              <a:latin typeface="Arial"/>
              <a:ea typeface="Arial"/>
              <a:cs typeface="Arial"/>
              <a:sym typeface="Arial"/>
            </a:endParaRPr>
          </a:p>
        </p:txBody>
      </p:sp>
      <p:pic>
        <p:nvPicPr>
          <p:cNvPr id="183" name="Google Shape;183;p12"/>
          <p:cNvPicPr preferRelativeResize="0"/>
          <p:nvPr>
            <p:ph idx="1" type="body"/>
          </p:nvPr>
        </p:nvPicPr>
        <p:blipFill rotWithShape="1">
          <a:blip r:embed="rId3">
            <a:alphaModFix/>
          </a:blip>
          <a:srcRect b="0" l="0" r="0" t="0"/>
          <a:stretch/>
        </p:blipFill>
        <p:spPr>
          <a:xfrm>
            <a:off x="0" y="28576"/>
            <a:ext cx="1793875" cy="1049339"/>
          </a:xfrm>
          <a:prstGeom prst="rect">
            <a:avLst/>
          </a:prstGeom>
          <a:noFill/>
          <a:ln>
            <a:noFill/>
          </a:ln>
        </p:spPr>
      </p:pic>
      <p:sp>
        <p:nvSpPr>
          <p:cNvPr descr="Cartoon - Pinned Sticky Note - CleanPNG / KissPNG" id="184" name="Google Shape;184;p12"/>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Cartoon - Pinned Sticky Note - CleanPNG / KissPNG" id="185" name="Google Shape;185;p12"/>
          <p:cNvSpPr/>
          <p:nvPr/>
        </p:nvSpPr>
        <p:spPr>
          <a:xfrm>
            <a:off x="307975" y="7937"/>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descr="Clipboard, Paper And Pencil Cartoon Vector Icon Illustration - Clipboard -  Sticker | TeePublic" id="186" name="Google Shape;186;p12"/>
          <p:cNvPicPr preferRelativeResize="0"/>
          <p:nvPr/>
        </p:nvPicPr>
        <p:blipFill rotWithShape="1">
          <a:blip r:embed="rId4">
            <a:alphaModFix/>
          </a:blip>
          <a:srcRect b="0" l="0" r="0" t="0"/>
          <a:stretch/>
        </p:blipFill>
        <p:spPr>
          <a:xfrm>
            <a:off x="7734300" y="7938"/>
            <a:ext cx="1409700" cy="1409700"/>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13"/>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92" name="Google Shape;192;p13"/>
          <p:cNvSpPr txBox="1"/>
          <p:nvPr>
            <p:ph type="title"/>
          </p:nvPr>
        </p:nvSpPr>
        <p:spPr>
          <a:xfrm>
            <a:off x="612775" y="458301"/>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4400" u="none" cap="none" strike="noStrike">
                <a:solidFill>
                  <a:schemeClr val="dk2"/>
                </a:solidFill>
                <a:latin typeface="Arial"/>
                <a:ea typeface="Arial"/>
                <a:cs typeface="Arial"/>
                <a:sym typeface="Arial"/>
              </a:rPr>
              <a:t>Any Questions?</a:t>
            </a:r>
            <a:endParaRPr>
              <a:latin typeface="Arial"/>
              <a:ea typeface="Arial"/>
              <a:cs typeface="Arial"/>
              <a:sym typeface="Arial"/>
            </a:endParaRPr>
          </a:p>
        </p:txBody>
      </p:sp>
      <p:sp>
        <p:nvSpPr>
          <p:cNvPr descr="Cartoon - Pinned Sticky Note - CleanPNG / KissPNG" id="193" name="Google Shape;193;p13"/>
          <p:cNvSpPr/>
          <p:nvPr/>
        </p:nvSpPr>
        <p:spPr>
          <a:xfrm>
            <a:off x="155575" y="-144463"/>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descr="Cartoon - Pinned Sticky Note - CleanPNG / KissPNG" id="194" name="Google Shape;194;p13"/>
          <p:cNvSpPr/>
          <p:nvPr/>
        </p:nvSpPr>
        <p:spPr>
          <a:xfrm>
            <a:off x="307975" y="7937"/>
            <a:ext cx="304800" cy="30480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descr="cartoon question mark and thought bubble in smooth gradient style 10614713  Vector Art at Vecteezy" id="195" name="Google Shape;195;p13"/>
          <p:cNvPicPr preferRelativeResize="0"/>
          <p:nvPr/>
        </p:nvPicPr>
        <p:blipFill rotWithShape="1">
          <a:blip r:embed="rId3">
            <a:alphaModFix/>
          </a:blip>
          <a:srcRect b="0" l="0" r="0" t="0"/>
          <a:stretch/>
        </p:blipFill>
        <p:spPr>
          <a:xfrm>
            <a:off x="2806076" y="2036903"/>
            <a:ext cx="3531847" cy="3586747"/>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0" name="Google Shape;110;p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4400" u="none" cap="none" strike="noStrike">
                <a:solidFill>
                  <a:schemeClr val="dk2"/>
                </a:solidFill>
                <a:latin typeface="Arial"/>
                <a:ea typeface="Arial"/>
                <a:cs typeface="Arial"/>
                <a:sym typeface="Arial"/>
              </a:rPr>
              <a:t>Adults in the class:</a:t>
            </a:r>
            <a:endParaRPr>
              <a:latin typeface="Arial"/>
              <a:ea typeface="Arial"/>
              <a:cs typeface="Arial"/>
              <a:sym typeface="Arial"/>
            </a:endParaRPr>
          </a:p>
        </p:txBody>
      </p:sp>
      <p:sp>
        <p:nvSpPr>
          <p:cNvPr id="111" name="Google Shape;111;p2"/>
          <p:cNvSpPr txBox="1"/>
          <p:nvPr>
            <p:ph idx="1" type="body"/>
          </p:nvPr>
        </p:nvSpPr>
        <p:spPr>
          <a:xfrm>
            <a:off x="323850" y="1165225"/>
            <a:ext cx="836295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dk1"/>
              </a:buClr>
              <a:buSzPts val="3200"/>
              <a:buFont typeface="Arial"/>
              <a:buNone/>
            </a:pPr>
            <a:r>
              <a:rPr b="1" i="0" lang="en-US" sz="2000" u="none" cap="none" strike="noStrike">
                <a:solidFill>
                  <a:schemeClr val="dk1"/>
                </a:solidFill>
                <a:latin typeface="Arial"/>
                <a:ea typeface="Arial"/>
                <a:cs typeface="Arial"/>
                <a:sym typeface="Arial"/>
              </a:rPr>
              <a:t>Teachers:</a:t>
            </a:r>
            <a:endParaRPr b="1">
              <a:latin typeface="Arial"/>
              <a:ea typeface="Arial"/>
              <a:cs typeface="Arial"/>
              <a:sym typeface="Arial"/>
            </a:endParaRPr>
          </a:p>
          <a:p>
            <a:pPr indent="-342900" lvl="0" marL="342900" marR="0" rtl="0" algn="l">
              <a:lnSpc>
                <a:spcPct val="90000"/>
              </a:lnSpc>
              <a:spcBef>
                <a:spcPts val="400"/>
              </a:spcBef>
              <a:spcAft>
                <a:spcPts val="0"/>
              </a:spcAft>
              <a:buClr>
                <a:schemeClr val="dk1"/>
              </a:buClr>
              <a:buSzPts val="3200"/>
              <a:buFont typeface="Arial"/>
              <a:buNone/>
            </a:pPr>
            <a:r>
              <a:rPr b="0" i="0" lang="en-US" sz="2000" u="none" cap="none" strike="noStrike">
                <a:solidFill>
                  <a:schemeClr val="dk1"/>
                </a:solidFill>
                <a:latin typeface="Arial"/>
                <a:ea typeface="Arial"/>
                <a:cs typeface="Arial"/>
                <a:sym typeface="Arial"/>
              </a:rPr>
              <a:t>Mrs Lauren Pullin – Monday-Thursday</a:t>
            </a:r>
            <a:endParaRPr/>
          </a:p>
          <a:p>
            <a:pPr indent="-342900" lvl="0" marL="342900" marR="0" rtl="0" algn="l">
              <a:lnSpc>
                <a:spcPct val="90000"/>
              </a:lnSpc>
              <a:spcBef>
                <a:spcPts val="400"/>
              </a:spcBef>
              <a:spcAft>
                <a:spcPts val="0"/>
              </a:spcAft>
              <a:buClr>
                <a:schemeClr val="dk1"/>
              </a:buClr>
              <a:buSzPts val="3200"/>
              <a:buFont typeface="Arial"/>
              <a:buNone/>
            </a:pPr>
            <a:r>
              <a:rPr lang="en-US" sz="2000">
                <a:latin typeface="Arial"/>
                <a:ea typeface="Arial"/>
                <a:cs typeface="Arial"/>
                <a:sym typeface="Arial"/>
              </a:rPr>
              <a:t>Mrs Rebecca Lambe – Friday</a:t>
            </a:r>
            <a:endParaRPr/>
          </a:p>
          <a:p>
            <a:pPr indent="-342900" lvl="0" marL="342900" marR="0" rtl="0" algn="l">
              <a:lnSpc>
                <a:spcPct val="90000"/>
              </a:lnSpc>
              <a:spcBef>
                <a:spcPts val="400"/>
              </a:spcBef>
              <a:spcAft>
                <a:spcPts val="0"/>
              </a:spcAft>
              <a:buClr>
                <a:schemeClr val="dk1"/>
              </a:buClr>
              <a:buSzPts val="3200"/>
              <a:buFont typeface="Arial"/>
              <a:buNone/>
            </a:pPr>
            <a:r>
              <a:t/>
            </a:r>
            <a:endParaRPr b="0" i="0" sz="2000" u="none" cap="none" strike="noStrike">
              <a:solidFill>
                <a:schemeClr val="dk1"/>
              </a:solidFill>
              <a:latin typeface="Arial"/>
              <a:ea typeface="Arial"/>
              <a:cs typeface="Arial"/>
              <a:sym typeface="Arial"/>
            </a:endParaRPr>
          </a:p>
          <a:p>
            <a:pPr indent="0" lvl="0" marL="0" marR="0" rtl="0" algn="l">
              <a:lnSpc>
                <a:spcPct val="90000"/>
              </a:lnSpc>
              <a:spcBef>
                <a:spcPts val="400"/>
              </a:spcBef>
              <a:spcAft>
                <a:spcPts val="0"/>
              </a:spcAft>
              <a:buClr>
                <a:schemeClr val="dk1"/>
              </a:buClr>
              <a:buSzPts val="3200"/>
              <a:buFont typeface="Arial"/>
              <a:buNone/>
            </a:pPr>
            <a:r>
              <a:rPr b="1" i="0" lang="en-US" sz="2000" u="none" cap="none" strike="noStrike">
                <a:solidFill>
                  <a:schemeClr val="dk1"/>
                </a:solidFill>
                <a:latin typeface="Arial"/>
                <a:ea typeface="Arial"/>
                <a:cs typeface="Arial"/>
                <a:sym typeface="Arial"/>
              </a:rPr>
              <a:t>TAs:</a:t>
            </a:r>
            <a:endParaRPr/>
          </a:p>
          <a:p>
            <a:pPr indent="0" lvl="0" marL="0" marR="0" rtl="0" algn="l">
              <a:lnSpc>
                <a:spcPct val="90000"/>
              </a:lnSpc>
              <a:spcBef>
                <a:spcPts val="400"/>
              </a:spcBef>
              <a:spcAft>
                <a:spcPts val="0"/>
              </a:spcAft>
              <a:buClr>
                <a:schemeClr val="dk1"/>
              </a:buClr>
              <a:buSzPts val="3200"/>
              <a:buFont typeface="Arial"/>
              <a:buNone/>
            </a:pPr>
            <a:r>
              <a:rPr b="0" i="0" lang="en-US" sz="2000" u="none" cap="none" strike="noStrike">
                <a:solidFill>
                  <a:schemeClr val="dk1"/>
                </a:solidFill>
                <a:latin typeface="Arial"/>
                <a:ea typeface="Arial"/>
                <a:cs typeface="Arial"/>
                <a:sym typeface="Arial"/>
              </a:rPr>
              <a:t>Mrs</a:t>
            </a:r>
            <a:r>
              <a:rPr lang="en-US" sz="2000">
                <a:latin typeface="Arial"/>
                <a:ea typeface="Arial"/>
                <a:cs typeface="Arial"/>
                <a:sym typeface="Arial"/>
              </a:rPr>
              <a:t> Bentley (general TA)</a:t>
            </a:r>
            <a:endParaRPr/>
          </a:p>
          <a:p>
            <a:pPr indent="0" lvl="0" marL="0" marR="0" rtl="0" algn="l">
              <a:lnSpc>
                <a:spcPct val="90000"/>
              </a:lnSpc>
              <a:spcBef>
                <a:spcPts val="400"/>
              </a:spcBef>
              <a:spcAft>
                <a:spcPts val="0"/>
              </a:spcAft>
              <a:buClr>
                <a:schemeClr val="dk1"/>
              </a:buClr>
              <a:buSzPts val="3200"/>
              <a:buFont typeface="Arial"/>
              <a:buNone/>
            </a:pPr>
            <a:r>
              <a:rPr lang="en-US" sz="2000">
                <a:latin typeface="Arial"/>
                <a:ea typeface="Arial"/>
                <a:cs typeface="Arial"/>
                <a:sym typeface="Arial"/>
              </a:rPr>
              <a:t>Mrs Ward (1:1)</a:t>
            </a:r>
            <a:endParaRPr/>
          </a:p>
          <a:p>
            <a:pPr indent="0" lvl="0" marL="0" rtl="0" algn="l">
              <a:lnSpc>
                <a:spcPct val="90000"/>
              </a:lnSpc>
              <a:spcBef>
                <a:spcPts val="400"/>
              </a:spcBef>
              <a:spcAft>
                <a:spcPts val="0"/>
              </a:spcAft>
              <a:buSzPts val="3200"/>
              <a:buNone/>
            </a:pPr>
            <a:r>
              <a:rPr lang="en-US" sz="2000">
                <a:latin typeface="Arial"/>
                <a:ea typeface="Arial"/>
                <a:cs typeface="Arial"/>
                <a:sym typeface="Arial"/>
              </a:rPr>
              <a:t>Mrs Webber (1:1)</a:t>
            </a:r>
            <a:endParaRPr/>
          </a:p>
          <a:p>
            <a:pPr indent="0" lvl="0" marL="0" rtl="0" algn="l">
              <a:lnSpc>
                <a:spcPct val="90000"/>
              </a:lnSpc>
              <a:spcBef>
                <a:spcPts val="400"/>
              </a:spcBef>
              <a:spcAft>
                <a:spcPts val="0"/>
              </a:spcAft>
              <a:buSzPts val="3200"/>
              <a:buNone/>
            </a:pPr>
            <a:r>
              <a:rPr lang="en-US" sz="2000">
                <a:latin typeface="Arial"/>
                <a:ea typeface="Arial"/>
                <a:cs typeface="Arial"/>
                <a:sym typeface="Arial"/>
              </a:rPr>
              <a:t>Mrs Spain (1:1)</a:t>
            </a:r>
            <a:endParaRPr/>
          </a:p>
          <a:p>
            <a:pPr indent="0" lvl="0" marL="0" rtl="0" algn="l">
              <a:lnSpc>
                <a:spcPct val="90000"/>
              </a:lnSpc>
              <a:spcBef>
                <a:spcPts val="400"/>
              </a:spcBef>
              <a:spcAft>
                <a:spcPts val="0"/>
              </a:spcAft>
              <a:buSzPts val="3200"/>
              <a:buNone/>
            </a:pPr>
            <a:r>
              <a:rPr lang="en-US" sz="2000">
                <a:latin typeface="Arial"/>
                <a:ea typeface="Arial"/>
                <a:cs typeface="Arial"/>
                <a:sym typeface="Arial"/>
              </a:rPr>
              <a:t>Miss Sheehan (1:1)</a:t>
            </a:r>
            <a:endParaRPr/>
          </a:p>
          <a:p>
            <a:pPr indent="0" lvl="0" marL="0" marR="0" rtl="0" algn="l">
              <a:lnSpc>
                <a:spcPct val="90000"/>
              </a:lnSpc>
              <a:spcBef>
                <a:spcPts val="40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90000"/>
              </a:lnSpc>
              <a:spcBef>
                <a:spcPts val="400"/>
              </a:spcBef>
              <a:spcAft>
                <a:spcPts val="0"/>
              </a:spcAft>
              <a:buClr>
                <a:schemeClr val="dk1"/>
              </a:buClr>
              <a:buSzPts val="3200"/>
              <a:buFont typeface="Arial"/>
              <a:buNone/>
            </a:pPr>
            <a:r>
              <a:t/>
            </a:r>
            <a:endParaRPr sz="2000">
              <a:latin typeface="Arial"/>
              <a:ea typeface="Arial"/>
              <a:cs typeface="Arial"/>
              <a:sym typeface="Arial"/>
            </a:endParaRPr>
          </a:p>
          <a:p>
            <a:pPr indent="-342900" lvl="0" marL="342900" marR="0" rtl="0" algn="l">
              <a:lnSpc>
                <a:spcPct val="90000"/>
              </a:lnSpc>
              <a:spcBef>
                <a:spcPts val="40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90000"/>
              </a:lnSpc>
              <a:spcBef>
                <a:spcPts val="40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ctr">
              <a:lnSpc>
                <a:spcPct val="90000"/>
              </a:lnSpc>
              <a:spcBef>
                <a:spcPts val="400"/>
              </a:spcBef>
              <a:spcAft>
                <a:spcPts val="0"/>
              </a:spcAft>
              <a:buClr>
                <a:schemeClr val="dk1"/>
              </a:buClr>
              <a:buSzPts val="3200"/>
              <a:buFont typeface="Arial"/>
              <a:buNone/>
            </a:pPr>
            <a:r>
              <a:rPr b="0" i="0" lang="en-US" sz="2000" u="none" cap="none" strike="noStrike">
                <a:solidFill>
                  <a:schemeClr val="dk1"/>
                </a:solidFill>
                <a:latin typeface="Arial"/>
                <a:ea typeface="Arial"/>
                <a:cs typeface="Arial"/>
                <a:sym typeface="Arial"/>
              </a:rPr>
              <a:t>Please feel free to come in and speak with any of us. </a:t>
            </a:r>
            <a:endParaRPr>
              <a:latin typeface="Arial"/>
              <a:ea typeface="Arial"/>
              <a:cs typeface="Arial"/>
              <a:sym typeface="Arial"/>
            </a:endParaRPr>
          </a:p>
          <a:p>
            <a:pPr indent="-342900" lvl="0" marL="342900" marR="0" rtl="0" algn="ctr">
              <a:lnSpc>
                <a:spcPct val="90000"/>
              </a:lnSpc>
              <a:spcBef>
                <a:spcPts val="400"/>
              </a:spcBef>
              <a:spcAft>
                <a:spcPts val="0"/>
              </a:spcAft>
              <a:buClr>
                <a:schemeClr val="dk1"/>
              </a:buClr>
              <a:buSzPts val="3200"/>
              <a:buFont typeface="Arial"/>
              <a:buNone/>
            </a:pPr>
            <a:r>
              <a:rPr b="0" i="0" lang="en-US" sz="2000" u="none" cap="none" strike="noStrike">
                <a:solidFill>
                  <a:schemeClr val="dk1"/>
                </a:solidFill>
                <a:latin typeface="Arial"/>
                <a:ea typeface="Arial"/>
                <a:cs typeface="Arial"/>
                <a:sym typeface="Arial"/>
              </a:rPr>
              <a:t>Please contact the office where a message can be</a:t>
            </a:r>
            <a:r>
              <a:rPr lang="en-US" sz="2000">
                <a:latin typeface="Arial"/>
                <a:ea typeface="Arial"/>
                <a:cs typeface="Arial"/>
                <a:sym typeface="Arial"/>
              </a:rPr>
              <a:t> </a:t>
            </a:r>
            <a:r>
              <a:rPr b="0" i="0" lang="en-US" sz="2000" u="none" cap="none" strike="noStrike">
                <a:solidFill>
                  <a:schemeClr val="dk1"/>
                </a:solidFill>
                <a:latin typeface="Arial"/>
                <a:ea typeface="Arial"/>
                <a:cs typeface="Arial"/>
                <a:sym typeface="Arial"/>
              </a:rPr>
              <a:t>passed on to us or a meeting arranged. </a:t>
            </a:r>
            <a:endParaRPr>
              <a:latin typeface="Arial"/>
              <a:ea typeface="Arial"/>
              <a:cs typeface="Arial"/>
              <a:sym typeface="Arial"/>
            </a:endParaRPr>
          </a:p>
          <a:p>
            <a:pPr indent="-342900" lvl="0" marL="342900" marR="0" rtl="0" algn="l">
              <a:lnSpc>
                <a:spcPct val="90000"/>
              </a:lnSpc>
              <a:spcBef>
                <a:spcPts val="400"/>
              </a:spcBef>
              <a:spcAft>
                <a:spcPts val="0"/>
              </a:spcAft>
              <a:buClr>
                <a:schemeClr val="dk1"/>
              </a:buClr>
              <a:buSzPts val="3200"/>
              <a:buFont typeface="Arial"/>
              <a:buNone/>
            </a:pPr>
            <a:r>
              <a:t/>
            </a:r>
            <a:endParaRPr b="0" i="0" sz="2000" u="none" cap="none" strike="noStrike">
              <a:solidFill>
                <a:schemeClr val="dk1"/>
              </a:solidFill>
              <a:latin typeface="Arial"/>
              <a:ea typeface="Arial"/>
              <a:cs typeface="Arial"/>
              <a:sym typeface="Arial"/>
            </a:endParaRPr>
          </a:p>
          <a:p>
            <a:pPr indent="-342900" lvl="0" marL="342900" marR="0" rtl="0" algn="l">
              <a:lnSpc>
                <a:spcPct val="90000"/>
              </a:lnSpc>
              <a:spcBef>
                <a:spcPts val="400"/>
              </a:spcBef>
              <a:spcAft>
                <a:spcPts val="0"/>
              </a:spcAft>
              <a:buClr>
                <a:schemeClr val="dk1"/>
              </a:buClr>
              <a:buSzPts val="3200"/>
              <a:buFont typeface="Arial"/>
              <a:buNone/>
            </a:pPr>
            <a:r>
              <a:t/>
            </a:r>
            <a:endParaRPr b="0" i="0" sz="2000" u="none" cap="none" strike="noStrike">
              <a:solidFill>
                <a:schemeClr val="dk1"/>
              </a:solidFill>
              <a:latin typeface="Arial"/>
              <a:ea typeface="Arial"/>
              <a:cs typeface="Arial"/>
              <a:sym typeface="Arial"/>
            </a:endParaRPr>
          </a:p>
          <a:p>
            <a:pPr indent="-215900" lvl="0" marL="342900" marR="0" rtl="0" algn="l">
              <a:lnSpc>
                <a:spcPct val="100000"/>
              </a:lnSpc>
              <a:spcBef>
                <a:spcPts val="400"/>
              </a:spcBef>
              <a:spcAft>
                <a:spcPts val="0"/>
              </a:spcAft>
              <a:buClr>
                <a:schemeClr val="dk1"/>
              </a:buClr>
              <a:buSzPts val="2000"/>
              <a:buFont typeface="Arial"/>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3"/>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7" name="Google Shape;117;p3"/>
          <p:cNvSpPr txBox="1"/>
          <p:nvPr>
            <p:ph type="title"/>
          </p:nvPr>
        </p:nvSpPr>
        <p:spPr>
          <a:xfrm>
            <a:off x="-134471" y="274637"/>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4400" u="none" cap="none" strike="noStrike">
                <a:solidFill>
                  <a:schemeClr val="dk2"/>
                </a:solidFill>
                <a:latin typeface="Arial"/>
                <a:ea typeface="Arial"/>
                <a:cs typeface="Arial"/>
                <a:sym typeface="Arial"/>
              </a:rPr>
              <a:t>Class Expectations</a:t>
            </a:r>
            <a:endParaRPr>
              <a:latin typeface="Arial"/>
              <a:ea typeface="Arial"/>
              <a:cs typeface="Arial"/>
              <a:sym typeface="Arial"/>
            </a:endParaRPr>
          </a:p>
        </p:txBody>
      </p:sp>
      <p:sp>
        <p:nvSpPr>
          <p:cNvPr id="118" name="Google Shape;118;p3"/>
          <p:cNvSpPr txBox="1"/>
          <p:nvPr>
            <p:ph idx="1" type="body"/>
          </p:nvPr>
        </p:nvSpPr>
        <p:spPr>
          <a:xfrm>
            <a:off x="419317" y="1802203"/>
            <a:ext cx="8147100" cy="4969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SzPts val="3200"/>
              <a:buNone/>
            </a:pPr>
            <a:r>
              <a:t/>
            </a:r>
            <a:endParaRPr sz="2800">
              <a:latin typeface="Arial"/>
              <a:ea typeface="Arial"/>
              <a:cs typeface="Arial"/>
              <a:sym typeface="Arial"/>
            </a:endParaRPr>
          </a:p>
          <a:p>
            <a:pPr indent="0" lvl="0" marL="342900" marR="0" rtl="0" algn="l">
              <a:lnSpc>
                <a:spcPct val="90000"/>
              </a:lnSpc>
              <a:spcBef>
                <a:spcPts val="0"/>
              </a:spcBef>
              <a:spcAft>
                <a:spcPts val="0"/>
              </a:spcAft>
              <a:buSzPts val="3200"/>
              <a:buNone/>
            </a:pPr>
            <a:r>
              <a:rPr lang="en-US" sz="2800">
                <a:latin typeface="Arial"/>
                <a:ea typeface="Arial"/>
                <a:cs typeface="Arial"/>
                <a:sym typeface="Arial"/>
              </a:rPr>
              <a:t>We will be </a:t>
            </a:r>
            <a:r>
              <a:rPr b="0" i="0" lang="en-US" sz="2800" u="none">
                <a:solidFill>
                  <a:schemeClr val="dk1"/>
                </a:solidFill>
                <a:latin typeface="Arial"/>
                <a:ea typeface="Arial"/>
                <a:cs typeface="Arial"/>
                <a:sym typeface="Arial"/>
              </a:rPr>
              <a:t>working on our Growth Mindset (changing our attitude to learning</a:t>
            </a:r>
            <a:r>
              <a:rPr lang="en-US" sz="2800">
                <a:latin typeface="Arial"/>
                <a:ea typeface="Arial"/>
                <a:cs typeface="Arial"/>
                <a:sym typeface="Arial"/>
              </a:rPr>
              <a:t> and growing our brain) where it is a good place to be challenged or not know an answer (being in the pit). It’s what we do about it that is important.</a:t>
            </a:r>
            <a:endParaRPr sz="2800">
              <a:latin typeface="Arial"/>
              <a:ea typeface="Arial"/>
              <a:cs typeface="Arial"/>
              <a:sym typeface="Arial"/>
            </a:endParaRPr>
          </a:p>
          <a:p>
            <a:pPr indent="0" lvl="0" marL="342900" marR="0" rtl="0" algn="l">
              <a:lnSpc>
                <a:spcPct val="90000"/>
              </a:lnSpc>
              <a:spcBef>
                <a:spcPts val="0"/>
              </a:spcBef>
              <a:spcAft>
                <a:spcPts val="0"/>
              </a:spcAft>
              <a:buSzPts val="3200"/>
              <a:buNone/>
            </a:pPr>
            <a:r>
              <a:t/>
            </a:r>
            <a:endParaRPr sz="2800">
              <a:latin typeface="Arial"/>
              <a:ea typeface="Arial"/>
              <a:cs typeface="Arial"/>
              <a:sym typeface="Arial"/>
            </a:endParaRPr>
          </a:p>
          <a:p>
            <a:pPr indent="0" lvl="0" marL="342900" marR="0" rtl="0" algn="l">
              <a:lnSpc>
                <a:spcPct val="90000"/>
              </a:lnSpc>
              <a:spcBef>
                <a:spcPts val="0"/>
              </a:spcBef>
              <a:spcAft>
                <a:spcPts val="0"/>
              </a:spcAft>
              <a:buSzPts val="3200"/>
              <a:buNone/>
            </a:pPr>
            <a:r>
              <a:rPr lang="en-US" sz="2800">
                <a:latin typeface="Arial"/>
                <a:ea typeface="Arial"/>
                <a:cs typeface="Arial"/>
                <a:sym typeface="Arial"/>
              </a:rPr>
              <a:t>Our behaviours and attitudes will be focused around the Fruit of the Spirit, spending time reflecting on the nine areas - love, joy, peace, patience, kindness, goodness, faithfulness, gentleness and self-control.</a:t>
            </a:r>
            <a:endParaRPr sz="2800">
              <a:latin typeface="Arial"/>
              <a:ea typeface="Arial"/>
              <a:cs typeface="Arial"/>
              <a:sym typeface="Arial"/>
            </a:endParaRPr>
          </a:p>
          <a:p>
            <a:pPr indent="-342900" lvl="0" marL="342900" marR="0" rtl="0" algn="l">
              <a:lnSpc>
                <a:spcPct val="90000"/>
              </a:lnSpc>
              <a:spcBef>
                <a:spcPts val="560"/>
              </a:spcBef>
              <a:spcAft>
                <a:spcPts val="0"/>
              </a:spcAft>
              <a:buClr>
                <a:schemeClr val="dk1"/>
              </a:buClr>
              <a:buSzPts val="3200"/>
              <a:buFont typeface="Arial"/>
              <a:buNone/>
            </a:pPr>
            <a:r>
              <a:t/>
            </a:r>
            <a:endParaRPr b="0" i="0" sz="2800" u="none">
              <a:solidFill>
                <a:schemeClr val="dk1"/>
              </a:solidFill>
              <a:latin typeface="Arial"/>
              <a:ea typeface="Arial"/>
              <a:cs typeface="Arial"/>
              <a:sym typeface="Arial"/>
            </a:endParaRPr>
          </a:p>
          <a:p>
            <a:pPr indent="-342900" lvl="0" marL="342900" marR="0" rtl="0" algn="l">
              <a:lnSpc>
                <a:spcPct val="90000"/>
              </a:lnSpc>
              <a:spcBef>
                <a:spcPts val="560"/>
              </a:spcBef>
              <a:spcAft>
                <a:spcPts val="0"/>
              </a:spcAft>
              <a:buClr>
                <a:schemeClr val="dk1"/>
              </a:buClr>
              <a:buSzPts val="3200"/>
              <a:buFont typeface="Arial"/>
              <a:buNone/>
            </a:pPr>
            <a:r>
              <a:t/>
            </a:r>
            <a:endParaRPr/>
          </a:p>
          <a:p>
            <a:pPr indent="-342900" lvl="0" marL="342900" marR="0" rtl="0" algn="l">
              <a:lnSpc>
                <a:spcPct val="90000"/>
              </a:lnSpc>
              <a:spcBef>
                <a:spcPts val="560"/>
              </a:spcBef>
              <a:spcAft>
                <a:spcPts val="0"/>
              </a:spcAft>
              <a:buClr>
                <a:schemeClr val="dk1"/>
              </a:buClr>
              <a:buSzPts val="3200"/>
              <a:buFont typeface="Arial"/>
              <a:buNone/>
            </a:pPr>
            <a:r>
              <a:t/>
            </a:r>
            <a:endParaRPr b="0" i="0" sz="2800" u="none">
              <a:solidFill>
                <a:schemeClr val="dk1"/>
              </a:solidFill>
              <a:latin typeface="Arial"/>
              <a:ea typeface="Arial"/>
              <a:cs typeface="Arial"/>
              <a:sym typeface="Arial"/>
            </a:endParaRPr>
          </a:p>
          <a:p>
            <a:pPr indent="-165100" lvl="0" marL="342900" marR="0" rtl="0" algn="l">
              <a:lnSpc>
                <a:spcPct val="100000"/>
              </a:lnSpc>
              <a:spcBef>
                <a:spcPts val="560"/>
              </a:spcBef>
              <a:spcAft>
                <a:spcPts val="0"/>
              </a:spcAft>
              <a:buClr>
                <a:schemeClr val="dk1"/>
              </a:buClr>
              <a:buSzPts val="2800"/>
              <a:buFont typeface="Arial"/>
              <a:buNone/>
            </a:pPr>
            <a:r>
              <a:t/>
            </a:r>
            <a:endParaRPr b="0" i="0" sz="2800" u="none">
              <a:solidFill>
                <a:schemeClr val="dk1"/>
              </a:solidFill>
              <a:latin typeface="Arial"/>
              <a:ea typeface="Arial"/>
              <a:cs typeface="Arial"/>
              <a:sym typeface="Arial"/>
            </a:endParaRPr>
          </a:p>
        </p:txBody>
      </p:sp>
      <p:pic>
        <p:nvPicPr>
          <p:cNvPr id="119" name="Google Shape;119;p3"/>
          <p:cNvPicPr preferRelativeResize="0"/>
          <p:nvPr/>
        </p:nvPicPr>
        <p:blipFill rotWithShape="1">
          <a:blip r:embed="rId3">
            <a:alphaModFix/>
          </a:blip>
          <a:srcRect b="0" l="0" r="0" t="0"/>
          <a:stretch/>
        </p:blipFill>
        <p:spPr>
          <a:xfrm>
            <a:off x="6574508" y="86597"/>
            <a:ext cx="2455192" cy="1719753"/>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4"/>
          <p:cNvSpPr txBox="1"/>
          <p:nvPr/>
        </p:nvSpPr>
        <p:spPr>
          <a:xfrm>
            <a:off x="0" y="-531812"/>
            <a:ext cx="9144000" cy="7389812"/>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25" name="Google Shape;125;p4"/>
          <p:cNvSpPr txBox="1"/>
          <p:nvPr>
            <p:ph idx="1" type="body"/>
          </p:nvPr>
        </p:nvSpPr>
        <p:spPr>
          <a:xfrm>
            <a:off x="182056" y="328799"/>
            <a:ext cx="8557194" cy="5930100"/>
          </a:xfrm>
          <a:prstGeom prst="rect">
            <a:avLst/>
          </a:prstGeom>
          <a:noFill/>
          <a:ln>
            <a:noFill/>
          </a:ln>
        </p:spPr>
        <p:txBody>
          <a:bodyPr anchorCtr="0" anchor="t" bIns="45700" lIns="91425" spcFirstLastPara="1" rIns="91425" wrap="square" tIns="45700">
            <a:noAutofit/>
          </a:bodyPr>
          <a:lstStyle/>
          <a:p>
            <a:pPr indent="0" lvl="0" marL="0" rtl="0" algn="l">
              <a:lnSpc>
                <a:spcPct val="80000"/>
              </a:lnSpc>
              <a:spcBef>
                <a:spcPts val="480"/>
              </a:spcBef>
              <a:spcAft>
                <a:spcPts val="0"/>
              </a:spcAft>
              <a:buClr>
                <a:schemeClr val="dk1"/>
              </a:buClr>
              <a:buSzPts val="3200"/>
              <a:buFont typeface="Arial"/>
              <a:buNone/>
            </a:pPr>
            <a:r>
              <a:rPr lang="en-US" sz="2000">
                <a:latin typeface="Arial"/>
                <a:ea typeface="Arial"/>
                <a:cs typeface="Arial"/>
                <a:sym typeface="Arial"/>
              </a:rPr>
              <a:t>Homework provision has been reviewed to make sure that it is consistent across the school, and age appropriate.</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rPr lang="en-US" sz="2000">
                <a:latin typeface="Arial"/>
                <a:ea typeface="Arial"/>
                <a:cs typeface="Arial"/>
                <a:sym typeface="Arial"/>
              </a:rPr>
              <a:t>For Year 4 this will include:</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rPr b="1" lang="en-US" sz="2000">
                <a:latin typeface="Arial"/>
                <a:ea typeface="Arial"/>
                <a:cs typeface="Arial"/>
                <a:sym typeface="Arial"/>
              </a:rPr>
              <a:t>Optional:</a:t>
            </a:r>
            <a:endParaRPr b="1"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rPr lang="en-US" sz="2000">
                <a:latin typeface="Arial"/>
                <a:ea typeface="Arial"/>
                <a:cs typeface="Arial"/>
                <a:sym typeface="Arial"/>
              </a:rPr>
              <a:t>Activities based on, or linked to, the class theme or topic. This could be an art or investigative activity, a reading task, a written piece or a pre-learning task such as researching a topic to gain prior knowledge to use in class.</a:t>
            </a:r>
            <a:endParaRPr/>
          </a:p>
          <a:p>
            <a:pPr indent="0" lvl="0" marL="0" marR="0" rtl="0" algn="l">
              <a:lnSpc>
                <a:spcPct val="80000"/>
              </a:lnSpc>
              <a:spcBef>
                <a:spcPts val="480"/>
              </a:spcBef>
              <a:spcAft>
                <a:spcPts val="0"/>
              </a:spcAft>
              <a:buClr>
                <a:schemeClr val="dk1"/>
              </a:buClr>
              <a:buSzPts val="3200"/>
              <a:buFont typeface="Arial"/>
              <a:buNone/>
            </a:pPr>
            <a:r>
              <a:t/>
            </a:r>
            <a:endParaRPr sz="2000">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rPr b="0" i="0" lang="en-US" sz="2000" u="none">
                <a:solidFill>
                  <a:srgbClr val="0000FF"/>
                </a:solidFill>
                <a:latin typeface="Arial"/>
                <a:ea typeface="Arial"/>
                <a:cs typeface="Arial"/>
                <a:sym typeface="Arial"/>
              </a:rPr>
              <a:t>Homework is usually designed to reinforce knowledge taught in the classroom and should not be a struggle! If there is a difficulty with a piece of homework, please come in to speak with </a:t>
            </a:r>
            <a:r>
              <a:rPr lang="en-US" sz="2000">
                <a:solidFill>
                  <a:srgbClr val="0000FF"/>
                </a:solidFill>
                <a:latin typeface="Arial"/>
                <a:ea typeface="Arial"/>
                <a:cs typeface="Arial"/>
                <a:sym typeface="Arial"/>
              </a:rPr>
              <a:t>us</a:t>
            </a:r>
            <a:r>
              <a:rPr b="0" i="0" lang="en-US" sz="2000" u="none">
                <a:solidFill>
                  <a:srgbClr val="0000FF"/>
                </a:solidFill>
                <a:latin typeface="Arial"/>
                <a:ea typeface="Arial"/>
                <a:cs typeface="Arial"/>
                <a:sym typeface="Arial"/>
              </a:rPr>
              <a:t> or send a note.</a:t>
            </a:r>
            <a:endParaRPr b="0" i="0" sz="2000" u="none">
              <a:solidFill>
                <a:srgbClr val="0000FF"/>
              </a:solidFill>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rPr lang="en-US" sz="2000">
                <a:solidFill>
                  <a:srgbClr val="9900FF"/>
                </a:solidFill>
                <a:latin typeface="Arial"/>
                <a:ea typeface="Arial"/>
                <a:cs typeface="Arial"/>
                <a:sym typeface="Arial"/>
              </a:rPr>
              <a:t>Planners – Mrs Bentley will be collecting these on a </a:t>
            </a:r>
            <a:r>
              <a:rPr b="1" lang="en-US" sz="2000">
                <a:solidFill>
                  <a:srgbClr val="9900FF"/>
                </a:solidFill>
                <a:latin typeface="Arial"/>
                <a:ea typeface="Arial"/>
                <a:cs typeface="Arial"/>
                <a:sym typeface="Arial"/>
              </a:rPr>
              <a:t>Monday</a:t>
            </a:r>
            <a:r>
              <a:rPr lang="en-US" sz="2000">
                <a:solidFill>
                  <a:srgbClr val="9900FF"/>
                </a:solidFill>
                <a:latin typeface="Arial"/>
                <a:ea typeface="Arial"/>
                <a:cs typeface="Arial"/>
                <a:sym typeface="Arial"/>
              </a:rPr>
              <a:t> to check that reading has been recorded and signed.</a:t>
            </a:r>
            <a:endParaRPr b="0" i="0" sz="1200" u="none">
              <a:solidFill>
                <a:schemeClr val="dk1"/>
              </a:solidFill>
              <a:latin typeface="Arial"/>
              <a:ea typeface="Arial"/>
              <a:cs typeface="Arial"/>
              <a:sym typeface="Arial"/>
            </a:endParaRPr>
          </a:p>
          <a:p>
            <a:pPr indent="0" lvl="0" marL="0" marR="0" rtl="0" algn="l">
              <a:lnSpc>
                <a:spcPct val="80000"/>
              </a:lnSpc>
              <a:spcBef>
                <a:spcPts val="480"/>
              </a:spcBef>
              <a:spcAft>
                <a:spcPts val="0"/>
              </a:spcAft>
              <a:buClr>
                <a:schemeClr val="dk1"/>
              </a:buClr>
              <a:buSzPts val="3200"/>
              <a:buFont typeface="Arial"/>
              <a:buNone/>
            </a:pPr>
            <a:r>
              <a:t/>
            </a:r>
            <a:endParaRPr/>
          </a:p>
        </p:txBody>
      </p:sp>
      <p:pic>
        <p:nvPicPr>
          <p:cNvPr descr="HOMEWORK CONSULTATION – Fox Covert Primary School" id="126" name="Google Shape;126;p4"/>
          <p:cNvPicPr preferRelativeResize="0"/>
          <p:nvPr/>
        </p:nvPicPr>
        <p:blipFill rotWithShape="1">
          <a:blip r:embed="rId3">
            <a:alphaModFix/>
          </a:blip>
          <a:srcRect b="0" l="0" r="0" t="0"/>
          <a:stretch/>
        </p:blipFill>
        <p:spPr>
          <a:xfrm>
            <a:off x="7274750" y="1092117"/>
            <a:ext cx="1666875" cy="1666875"/>
          </a:xfrm>
          <a:prstGeom prst="rect">
            <a:avLst/>
          </a:prstGeom>
          <a:noFill/>
          <a:ln>
            <a:noFill/>
          </a:ln>
        </p:spPr>
      </p:pic>
      <p:graphicFrame>
        <p:nvGraphicFramePr>
          <p:cNvPr id="127" name="Google Shape;127;p4"/>
          <p:cNvGraphicFramePr/>
          <p:nvPr/>
        </p:nvGraphicFramePr>
        <p:xfrm>
          <a:off x="297441" y="1092117"/>
          <a:ext cx="3000000" cy="3000000"/>
        </p:xfrm>
        <a:graphic>
          <a:graphicData uri="http://schemas.openxmlformats.org/drawingml/2006/table">
            <a:tbl>
              <a:tblPr bandRow="1" firstRow="1">
                <a:noFill/>
                <a:tableStyleId>{3BD0BE95-E131-4CA2-93D4-1D14A73569A2}</a:tableStyleId>
              </a:tblPr>
              <a:tblGrid>
                <a:gridCol w="3048000"/>
                <a:gridCol w="3048000"/>
              </a:tblGrid>
              <a:tr h="536200">
                <a:tc>
                  <a:txBody>
                    <a:bodyPr/>
                    <a:lstStyle/>
                    <a:p>
                      <a:pPr indent="0" lvl="0" marL="0" marR="0" rtl="0" algn="l">
                        <a:lnSpc>
                          <a:spcPct val="100000"/>
                        </a:lnSpc>
                        <a:spcBef>
                          <a:spcPts val="0"/>
                        </a:spcBef>
                        <a:spcAft>
                          <a:spcPts val="0"/>
                        </a:spcAft>
                        <a:buNone/>
                      </a:pPr>
                      <a:r>
                        <a:rPr lang="en-US" sz="2000" u="none" cap="none" strike="noStrike">
                          <a:solidFill>
                            <a:schemeClr val="dk1"/>
                          </a:solidFill>
                        </a:rPr>
                        <a:t>Daily</a:t>
                      </a:r>
                      <a:endParaRPr/>
                    </a:p>
                  </a:txBody>
                  <a:tcPr marT="45725" marB="45725" marR="91450" marL="91450"/>
                </a:tc>
                <a:tc>
                  <a:txBody>
                    <a:bodyPr/>
                    <a:lstStyle/>
                    <a:p>
                      <a:pPr indent="0" lvl="0" marL="0" marR="0" rtl="0" algn="l">
                        <a:lnSpc>
                          <a:spcPct val="100000"/>
                        </a:lnSpc>
                        <a:spcBef>
                          <a:spcPts val="0"/>
                        </a:spcBef>
                        <a:spcAft>
                          <a:spcPts val="0"/>
                        </a:spcAft>
                        <a:buNone/>
                      </a:pPr>
                      <a:r>
                        <a:rPr lang="en-US" sz="2000" u="none" cap="none" strike="noStrike">
                          <a:solidFill>
                            <a:schemeClr val="dk1"/>
                          </a:solidFill>
                        </a:rPr>
                        <a:t>Weekly</a:t>
                      </a:r>
                      <a:endParaRPr/>
                    </a:p>
                  </a:txBody>
                  <a:tcPr marT="45725" marB="45725" marR="91450" marL="91450"/>
                </a:tc>
              </a:tr>
              <a:tr h="1278650">
                <a:tc>
                  <a:txBody>
                    <a:bodyPr/>
                    <a:lstStyle/>
                    <a:p>
                      <a:pPr indent="0" lvl="0" marL="0" marR="0" rtl="0" algn="l">
                        <a:lnSpc>
                          <a:spcPct val="100000"/>
                        </a:lnSpc>
                        <a:spcBef>
                          <a:spcPts val="0"/>
                        </a:spcBef>
                        <a:spcAft>
                          <a:spcPts val="0"/>
                        </a:spcAft>
                        <a:buNone/>
                      </a:pPr>
                      <a:r>
                        <a:rPr lang="en-US" sz="1800" u="none" cap="none" strike="noStrike"/>
                        <a:t>Reading (20 minutes) every night.</a:t>
                      </a:r>
                      <a:endParaRPr/>
                    </a:p>
                  </a:txBody>
                  <a:tcPr marT="45725" marB="45725" marR="91450" marL="91450"/>
                </a:tc>
                <a:tc>
                  <a:txBody>
                    <a:bodyPr/>
                    <a:lstStyle/>
                    <a:p>
                      <a:pPr indent="0" lvl="0" marL="0" marR="0" rtl="0" algn="l">
                        <a:lnSpc>
                          <a:spcPct val="100000"/>
                        </a:lnSpc>
                        <a:spcBef>
                          <a:spcPts val="0"/>
                        </a:spcBef>
                        <a:spcAft>
                          <a:spcPts val="0"/>
                        </a:spcAft>
                        <a:buNone/>
                      </a:pPr>
                      <a:r>
                        <a:rPr lang="en-US" sz="1800" u="none" cap="none" strike="noStrike"/>
                        <a:t>Spelling Shed (around 30 minutes a week).</a:t>
                      </a:r>
                      <a:endParaRPr/>
                    </a:p>
                    <a:p>
                      <a:pPr indent="0" lvl="0" marL="0" marR="0" rtl="0" algn="l">
                        <a:lnSpc>
                          <a:spcPct val="100000"/>
                        </a:lnSpc>
                        <a:spcBef>
                          <a:spcPts val="0"/>
                        </a:spcBef>
                        <a:spcAft>
                          <a:spcPts val="0"/>
                        </a:spcAft>
                        <a:buNone/>
                      </a:pPr>
                      <a:r>
                        <a:rPr lang="en-US" sz="1800" u="none" cap="none" strike="noStrike"/>
                        <a:t>Maths</a:t>
                      </a:r>
                      <a:r>
                        <a:rPr lang="en-US" sz="1800" u="none" cap="none" strike="noStrike"/>
                        <a:t> tasks – MyMaths.</a:t>
                      </a:r>
                      <a:endParaRPr/>
                    </a:p>
                    <a:p>
                      <a:pPr indent="0" lvl="0" marL="0" marR="0" rtl="0" algn="l">
                        <a:lnSpc>
                          <a:spcPct val="100000"/>
                        </a:lnSpc>
                        <a:spcBef>
                          <a:spcPts val="0"/>
                        </a:spcBef>
                        <a:spcAft>
                          <a:spcPts val="0"/>
                        </a:spcAft>
                        <a:buNone/>
                      </a:pPr>
                      <a:r>
                        <a:rPr lang="en-US" sz="1800" u="none" cap="none" strike="noStrike"/>
                        <a:t>Times Table Rockstars.</a:t>
                      </a:r>
                      <a:endParaRPr sz="1800" u="none" cap="none" strike="noStrike"/>
                    </a:p>
                  </a:txBody>
                  <a:tcPr marT="45725" marB="45725" marR="91450" marL="91450"/>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5"/>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33" name="Google Shape;133;p5"/>
          <p:cNvSpPr txBox="1"/>
          <p:nvPr>
            <p:ph type="title"/>
          </p:nvPr>
        </p:nvSpPr>
        <p:spPr>
          <a:xfrm>
            <a:off x="267725" y="581200"/>
            <a:ext cx="84585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3600" u="none" cap="none" strike="noStrike">
                <a:solidFill>
                  <a:schemeClr val="dk2"/>
                </a:solidFill>
                <a:latin typeface="Arial"/>
                <a:ea typeface="Arial"/>
                <a:cs typeface="Arial"/>
                <a:sym typeface="Arial"/>
              </a:rPr>
              <a:t>Curriculum</a:t>
            </a:r>
            <a:endParaRPr b="0" i="0" sz="3600" u="none" cap="none" strike="noStrike">
              <a:solidFill>
                <a:schemeClr val="dk2"/>
              </a:solidFill>
              <a:latin typeface="Arial"/>
              <a:ea typeface="Arial"/>
              <a:cs typeface="Arial"/>
              <a:sym typeface="Arial"/>
            </a:endParaRPr>
          </a:p>
          <a:p>
            <a:pPr indent="0" lvl="0" marL="0" marR="0" rtl="0" algn="ctr">
              <a:lnSpc>
                <a:spcPct val="100000"/>
              </a:lnSpc>
              <a:spcBef>
                <a:spcPts val="0"/>
              </a:spcBef>
              <a:spcAft>
                <a:spcPts val="0"/>
              </a:spcAft>
              <a:buClr>
                <a:schemeClr val="dk2"/>
              </a:buClr>
              <a:buSzPts val="1400"/>
              <a:buFont typeface="Arial"/>
              <a:buNone/>
            </a:pPr>
            <a:r>
              <a:rPr lang="en-US" sz="1800">
                <a:latin typeface="Arial"/>
                <a:ea typeface="Arial"/>
                <a:cs typeface="Arial"/>
                <a:sym typeface="Arial"/>
              </a:rPr>
              <a:t>At Coulsdon we teach through topics.  It enhances the children’s learning and increases motivation.  Where possible, links are made between our curriculum subjects and the topics</a:t>
            </a:r>
            <a:r>
              <a:rPr lang="en-US" sz="1800"/>
              <a:t>.</a:t>
            </a:r>
            <a:endParaRPr sz="1800"/>
          </a:p>
          <a:p>
            <a:pPr indent="0" lvl="0" marL="0" marR="0" rtl="0" algn="ctr">
              <a:lnSpc>
                <a:spcPct val="100000"/>
              </a:lnSpc>
              <a:spcBef>
                <a:spcPts val="0"/>
              </a:spcBef>
              <a:spcAft>
                <a:spcPts val="0"/>
              </a:spcAft>
              <a:buClr>
                <a:schemeClr val="dk2"/>
              </a:buClr>
              <a:buSzPts val="1400"/>
              <a:buFont typeface="Arial"/>
              <a:buNone/>
            </a:pPr>
            <a:r>
              <a:t/>
            </a:r>
            <a:endParaRPr/>
          </a:p>
        </p:txBody>
      </p:sp>
      <p:sp>
        <p:nvSpPr>
          <p:cNvPr id="134" name="Google Shape;134;p5"/>
          <p:cNvSpPr txBox="1"/>
          <p:nvPr>
            <p:ph idx="1" type="body"/>
          </p:nvPr>
        </p:nvSpPr>
        <p:spPr>
          <a:xfrm>
            <a:off x="267725" y="1484600"/>
            <a:ext cx="8458500" cy="47922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SzPts val="3200"/>
              <a:buNone/>
            </a:pPr>
            <a:r>
              <a:rPr b="0" i="0" lang="en-US" sz="2400" u="none">
                <a:solidFill>
                  <a:schemeClr val="dk1"/>
                </a:solidFill>
                <a:latin typeface="Arial"/>
                <a:ea typeface="Arial"/>
                <a:cs typeface="Arial"/>
                <a:sym typeface="Arial"/>
              </a:rPr>
              <a:t>This year the pupils will look at:</a:t>
            </a:r>
            <a:endParaRPr/>
          </a:p>
          <a:p>
            <a:pPr indent="0" lvl="0" marL="0" marR="0" rtl="0" algn="l">
              <a:lnSpc>
                <a:spcPct val="90000"/>
              </a:lnSpc>
              <a:spcBef>
                <a:spcPts val="0"/>
              </a:spcBef>
              <a:spcAft>
                <a:spcPts val="0"/>
              </a:spcAft>
              <a:buSzPts val="3200"/>
              <a:buNone/>
            </a:pPr>
            <a:r>
              <a:t/>
            </a:r>
            <a:endParaRPr>
              <a:latin typeface="Arial"/>
              <a:ea typeface="Arial"/>
              <a:cs typeface="Arial"/>
              <a:sym typeface="Arial"/>
            </a:endParaRPr>
          </a:p>
          <a:p>
            <a:pPr indent="0" lvl="0" marL="63500" marR="0" rtl="0" algn="l">
              <a:lnSpc>
                <a:spcPct val="90000"/>
              </a:lnSpc>
              <a:spcBef>
                <a:spcPts val="480"/>
              </a:spcBef>
              <a:spcAft>
                <a:spcPts val="0"/>
              </a:spcAft>
              <a:buSzPts val="2600"/>
              <a:buNone/>
            </a:pPr>
            <a:r>
              <a:rPr b="0" i="0" lang="en-US" sz="2600" u="none">
                <a:solidFill>
                  <a:srgbClr val="FF0000"/>
                </a:solidFill>
                <a:latin typeface="Arial"/>
                <a:ea typeface="Arial"/>
                <a:cs typeface="Arial"/>
                <a:sym typeface="Arial"/>
              </a:rPr>
              <a:t>Autumn </a:t>
            </a:r>
            <a:r>
              <a:rPr b="0" i="0" lang="en-US" sz="2600" u="none">
                <a:solidFill>
                  <a:schemeClr val="dk1"/>
                </a:solidFill>
                <a:latin typeface="Arial"/>
                <a:ea typeface="Arial"/>
                <a:cs typeface="Arial"/>
                <a:sym typeface="Arial"/>
              </a:rPr>
              <a:t> </a:t>
            </a:r>
            <a:endParaRPr sz="2600">
              <a:latin typeface="Arial"/>
              <a:ea typeface="Arial"/>
              <a:cs typeface="Arial"/>
              <a:sym typeface="Arial"/>
            </a:endParaRPr>
          </a:p>
          <a:p>
            <a:pPr indent="0" lvl="0" marL="63500" marR="0" rtl="0" algn="l">
              <a:lnSpc>
                <a:spcPct val="90000"/>
              </a:lnSpc>
              <a:spcBef>
                <a:spcPts val="480"/>
              </a:spcBef>
              <a:spcAft>
                <a:spcPts val="0"/>
              </a:spcAft>
              <a:buSzPts val="2600"/>
              <a:buNone/>
            </a:pPr>
            <a:r>
              <a:rPr b="1" lang="en-US" sz="2600">
                <a:latin typeface="Arial"/>
                <a:ea typeface="Arial"/>
                <a:cs typeface="Arial"/>
                <a:sym typeface="Arial"/>
              </a:rPr>
              <a:t>History: </a:t>
            </a:r>
            <a:r>
              <a:rPr lang="en-US" sz="2600">
                <a:latin typeface="Arial"/>
                <a:ea typeface="Arial"/>
                <a:cs typeface="Arial"/>
                <a:sym typeface="Arial"/>
              </a:rPr>
              <a:t>Invasion – Anglo-Saxons and Scots</a:t>
            </a:r>
            <a:endParaRPr/>
          </a:p>
          <a:p>
            <a:pPr indent="0" lvl="0" marL="63500" rtl="0" algn="l">
              <a:lnSpc>
                <a:spcPct val="90000"/>
              </a:lnSpc>
              <a:spcBef>
                <a:spcPts val="480"/>
              </a:spcBef>
              <a:spcAft>
                <a:spcPts val="0"/>
              </a:spcAft>
              <a:buSzPts val="2600"/>
              <a:buNone/>
            </a:pPr>
            <a:r>
              <a:t/>
            </a:r>
            <a:endParaRPr sz="2600">
              <a:latin typeface="Arial"/>
              <a:ea typeface="Arial"/>
              <a:cs typeface="Arial"/>
              <a:sym typeface="Arial"/>
            </a:endParaRPr>
          </a:p>
          <a:p>
            <a:pPr indent="0" lvl="0" marL="63500" rtl="0" algn="l">
              <a:lnSpc>
                <a:spcPct val="90000"/>
              </a:lnSpc>
              <a:spcBef>
                <a:spcPts val="480"/>
              </a:spcBef>
              <a:spcAft>
                <a:spcPts val="0"/>
              </a:spcAft>
              <a:buSzPts val="2600"/>
              <a:buNone/>
            </a:pPr>
            <a:r>
              <a:rPr b="1" lang="en-US" sz="2600">
                <a:latin typeface="Arial"/>
                <a:ea typeface="Arial"/>
                <a:cs typeface="Arial"/>
                <a:sym typeface="Arial"/>
              </a:rPr>
              <a:t>Geography: </a:t>
            </a:r>
            <a:r>
              <a:rPr lang="en-US" sz="2600">
                <a:latin typeface="Arial"/>
                <a:ea typeface="Arial"/>
                <a:cs typeface="Arial"/>
                <a:sym typeface="Arial"/>
              </a:rPr>
              <a:t>Physical features, the National Rail network and Canals</a:t>
            </a:r>
            <a:endParaRPr/>
          </a:p>
          <a:p>
            <a:pPr indent="0" lvl="0" marL="63500" marR="0" rtl="0" algn="l">
              <a:lnSpc>
                <a:spcPct val="90000"/>
              </a:lnSpc>
              <a:spcBef>
                <a:spcPts val="480"/>
              </a:spcBef>
              <a:spcAft>
                <a:spcPts val="0"/>
              </a:spcAft>
              <a:buSzPts val="2600"/>
              <a:buNone/>
            </a:pPr>
            <a:r>
              <a:t/>
            </a:r>
            <a:endParaRPr sz="3400">
              <a:latin typeface="Arial"/>
              <a:ea typeface="Arial"/>
              <a:cs typeface="Arial"/>
              <a:sym typeface="Arial"/>
            </a:endParaRPr>
          </a:p>
          <a:p>
            <a:pPr indent="0" lvl="0" marL="76200" marR="0" rtl="0" algn="l">
              <a:lnSpc>
                <a:spcPct val="90000"/>
              </a:lnSpc>
              <a:spcBef>
                <a:spcPts val="0"/>
              </a:spcBef>
              <a:spcAft>
                <a:spcPts val="0"/>
              </a:spcAft>
              <a:buSzPts val="2400"/>
              <a:buNone/>
            </a:pPr>
            <a:r>
              <a:rPr b="1" lang="en-US" sz="2400">
                <a:latin typeface="Arial"/>
                <a:ea typeface="Arial"/>
                <a:cs typeface="Arial"/>
                <a:sym typeface="Arial"/>
              </a:rPr>
              <a:t>RE:</a:t>
            </a:r>
            <a:r>
              <a:rPr lang="en-US" sz="2400">
                <a:latin typeface="Arial"/>
                <a:ea typeface="Arial"/>
                <a:cs typeface="Arial"/>
                <a:sym typeface="Arial"/>
              </a:rPr>
              <a:t> What makes an Old Testament Hero? Non-Religious World Views</a:t>
            </a:r>
            <a:endParaRPr/>
          </a:p>
          <a:p>
            <a:pPr indent="0" lvl="0" marL="76200" marR="0" rtl="0" algn="l">
              <a:lnSpc>
                <a:spcPct val="90000"/>
              </a:lnSpc>
              <a:spcBef>
                <a:spcPts val="0"/>
              </a:spcBef>
              <a:spcAft>
                <a:spcPts val="0"/>
              </a:spcAft>
              <a:buSzPts val="2400"/>
              <a:buNone/>
            </a:pPr>
            <a:r>
              <a:t/>
            </a:r>
            <a:endParaRPr sz="2400">
              <a:latin typeface="Arial"/>
              <a:ea typeface="Arial"/>
              <a:cs typeface="Arial"/>
              <a:sym typeface="Arial"/>
            </a:endParaRPr>
          </a:p>
          <a:p>
            <a:pPr indent="0" lvl="0" marL="76200" marR="0" rtl="0" algn="l">
              <a:lnSpc>
                <a:spcPct val="90000"/>
              </a:lnSpc>
              <a:spcBef>
                <a:spcPts val="0"/>
              </a:spcBef>
              <a:spcAft>
                <a:spcPts val="0"/>
              </a:spcAft>
              <a:buSzPts val="2400"/>
              <a:buNone/>
            </a:pPr>
            <a:r>
              <a:rPr b="1" lang="en-US" sz="2400">
                <a:latin typeface="Arial"/>
                <a:ea typeface="Arial"/>
                <a:cs typeface="Arial"/>
                <a:sym typeface="Arial"/>
              </a:rPr>
              <a:t>Science:</a:t>
            </a:r>
            <a:r>
              <a:rPr lang="en-US" sz="2400">
                <a:latin typeface="Arial"/>
                <a:ea typeface="Arial"/>
                <a:cs typeface="Arial"/>
                <a:sym typeface="Arial"/>
              </a:rPr>
              <a:t> Sound and Animals, including humans</a:t>
            </a:r>
            <a:endParaRPr/>
          </a:p>
          <a:p>
            <a:pPr indent="0" lvl="0" marL="76200" marR="0" rtl="0" algn="l">
              <a:lnSpc>
                <a:spcPct val="90000"/>
              </a:lnSpc>
              <a:spcBef>
                <a:spcPts val="0"/>
              </a:spcBef>
              <a:spcAft>
                <a:spcPts val="0"/>
              </a:spcAft>
              <a:buSzPts val="2400"/>
              <a:buNone/>
            </a:pPr>
            <a:r>
              <a:t/>
            </a:r>
            <a:endParaRPr b="1" sz="2400">
              <a:latin typeface="Arial"/>
              <a:ea typeface="Arial"/>
              <a:cs typeface="Arial"/>
              <a:sym typeface="Arial"/>
            </a:endParaRPr>
          </a:p>
          <a:p>
            <a:pPr indent="0" lvl="0" marL="76200" marR="0" rtl="0" algn="l">
              <a:lnSpc>
                <a:spcPct val="90000"/>
              </a:lnSpc>
              <a:spcBef>
                <a:spcPts val="0"/>
              </a:spcBef>
              <a:spcAft>
                <a:spcPts val="0"/>
              </a:spcAft>
              <a:buSzPts val="2400"/>
              <a:buNone/>
            </a:pPr>
            <a:r>
              <a:rPr b="1" lang="en-US" sz="2400">
                <a:latin typeface="Arial"/>
                <a:ea typeface="Arial"/>
                <a:cs typeface="Arial"/>
                <a:sym typeface="Arial"/>
              </a:rPr>
              <a:t>Art: </a:t>
            </a:r>
            <a:r>
              <a:rPr lang="en-US" sz="2400">
                <a:latin typeface="Arial"/>
                <a:ea typeface="Arial"/>
                <a:cs typeface="Arial"/>
                <a:sym typeface="Arial"/>
              </a:rPr>
              <a:t>Contrast and Complement</a:t>
            </a:r>
            <a:endParaRPr b="1" sz="2400"/>
          </a:p>
          <a:p>
            <a:pPr indent="0" lvl="0" marL="0" marR="0" rtl="0" algn="l">
              <a:lnSpc>
                <a:spcPct val="90000"/>
              </a:lnSpc>
              <a:spcBef>
                <a:spcPts val="480"/>
              </a:spcBef>
              <a:spcAft>
                <a:spcPts val="0"/>
              </a:spcAft>
              <a:buClr>
                <a:schemeClr val="dk1"/>
              </a:buClr>
              <a:buSzPts val="3200"/>
              <a:buFont typeface="Arial"/>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6"/>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0" name="Google Shape;140;p6"/>
          <p:cNvSpPr txBox="1"/>
          <p:nvPr>
            <p:ph type="title"/>
          </p:nvPr>
        </p:nvSpPr>
        <p:spPr>
          <a:xfrm>
            <a:off x="267725" y="581200"/>
            <a:ext cx="8458500" cy="1143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3600" u="none" cap="none" strike="noStrike">
                <a:solidFill>
                  <a:schemeClr val="dk2"/>
                </a:solidFill>
                <a:latin typeface="Arial"/>
                <a:ea typeface="Arial"/>
                <a:cs typeface="Arial"/>
                <a:sym typeface="Arial"/>
              </a:rPr>
              <a:t>Curriculum</a:t>
            </a:r>
            <a:endParaRPr b="0" i="0" sz="3600" u="none" cap="none" strike="noStrike">
              <a:solidFill>
                <a:schemeClr val="dk2"/>
              </a:solidFill>
              <a:latin typeface="Arial"/>
              <a:ea typeface="Arial"/>
              <a:cs typeface="Arial"/>
              <a:sym typeface="Arial"/>
            </a:endParaRPr>
          </a:p>
          <a:p>
            <a:pPr indent="0" lvl="0" marL="0" marR="0" rtl="0" algn="ctr">
              <a:lnSpc>
                <a:spcPct val="100000"/>
              </a:lnSpc>
              <a:spcBef>
                <a:spcPts val="0"/>
              </a:spcBef>
              <a:spcAft>
                <a:spcPts val="0"/>
              </a:spcAft>
              <a:buClr>
                <a:schemeClr val="dk2"/>
              </a:buClr>
              <a:buSzPts val="1400"/>
              <a:buFont typeface="Arial"/>
              <a:buNone/>
            </a:pPr>
            <a:r>
              <a:rPr lang="en-US" sz="1800"/>
              <a:t>.</a:t>
            </a:r>
            <a:endParaRPr sz="1800"/>
          </a:p>
          <a:p>
            <a:pPr indent="0" lvl="0" marL="0" marR="0" rtl="0" algn="ctr">
              <a:lnSpc>
                <a:spcPct val="100000"/>
              </a:lnSpc>
              <a:spcBef>
                <a:spcPts val="0"/>
              </a:spcBef>
              <a:spcAft>
                <a:spcPts val="0"/>
              </a:spcAft>
              <a:buClr>
                <a:schemeClr val="dk2"/>
              </a:buClr>
              <a:buSzPts val="1400"/>
              <a:buFont typeface="Arial"/>
              <a:buNone/>
            </a:pPr>
            <a:r>
              <a:t/>
            </a:r>
            <a:endParaRPr/>
          </a:p>
        </p:txBody>
      </p:sp>
      <p:sp>
        <p:nvSpPr>
          <p:cNvPr id="141" name="Google Shape;141;p6"/>
          <p:cNvSpPr txBox="1"/>
          <p:nvPr>
            <p:ph idx="1" type="body"/>
          </p:nvPr>
        </p:nvSpPr>
        <p:spPr>
          <a:xfrm>
            <a:off x="476613" y="1031489"/>
            <a:ext cx="8458500" cy="50514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480"/>
              </a:spcBef>
              <a:spcAft>
                <a:spcPts val="0"/>
              </a:spcAft>
              <a:buClr>
                <a:schemeClr val="dk1"/>
              </a:buClr>
              <a:buSzPts val="2600"/>
              <a:buNone/>
            </a:pPr>
            <a:r>
              <a:rPr b="0" i="0" lang="en-US" sz="2800" u="none">
                <a:solidFill>
                  <a:srgbClr val="00B050"/>
                </a:solidFill>
                <a:latin typeface="Arial"/>
                <a:ea typeface="Arial"/>
                <a:cs typeface="Arial"/>
                <a:sym typeface="Arial"/>
              </a:rPr>
              <a:t>Spring </a:t>
            </a:r>
            <a:endParaRPr/>
          </a:p>
          <a:p>
            <a:pPr indent="0" lvl="0" marL="0" marR="0" rtl="0" algn="l">
              <a:lnSpc>
                <a:spcPct val="90000"/>
              </a:lnSpc>
              <a:spcBef>
                <a:spcPts val="480"/>
              </a:spcBef>
              <a:spcAft>
                <a:spcPts val="0"/>
              </a:spcAft>
              <a:buClr>
                <a:schemeClr val="dk1"/>
              </a:buClr>
              <a:buSzPts val="2600"/>
              <a:buNone/>
            </a:pPr>
            <a:r>
              <a:t/>
            </a:r>
            <a:endParaRPr sz="2800">
              <a:solidFill>
                <a:srgbClr val="00B050"/>
              </a:solidFill>
              <a:latin typeface="Arial"/>
              <a:ea typeface="Arial"/>
              <a:cs typeface="Arial"/>
              <a:sym typeface="Arial"/>
            </a:endParaRPr>
          </a:p>
          <a:p>
            <a:pPr indent="0" lvl="0" marL="63500" marR="0" rtl="0" algn="l">
              <a:lnSpc>
                <a:spcPct val="90000"/>
              </a:lnSpc>
              <a:spcBef>
                <a:spcPts val="480"/>
              </a:spcBef>
              <a:spcAft>
                <a:spcPts val="0"/>
              </a:spcAft>
              <a:buSzPts val="2600"/>
              <a:buNone/>
            </a:pPr>
            <a:r>
              <a:rPr b="1" lang="en-US" sz="2800">
                <a:latin typeface="Arial"/>
                <a:ea typeface="Arial"/>
                <a:cs typeface="Arial"/>
                <a:sym typeface="Arial"/>
              </a:rPr>
              <a:t>History: </a:t>
            </a:r>
            <a:r>
              <a:rPr lang="en-US" sz="2800">
                <a:latin typeface="Arial"/>
                <a:ea typeface="Arial"/>
                <a:cs typeface="Arial"/>
                <a:sym typeface="Arial"/>
              </a:rPr>
              <a:t>Invasion – Anglo-Saxons and Vikings</a:t>
            </a:r>
            <a:endParaRPr/>
          </a:p>
          <a:p>
            <a:pPr indent="0" lvl="0" marL="63500" marR="0" rtl="0" algn="l">
              <a:lnSpc>
                <a:spcPct val="90000"/>
              </a:lnSpc>
              <a:spcBef>
                <a:spcPts val="480"/>
              </a:spcBef>
              <a:spcAft>
                <a:spcPts val="0"/>
              </a:spcAft>
              <a:buSzPts val="2600"/>
              <a:buNone/>
            </a:pPr>
            <a:r>
              <a:t/>
            </a:r>
            <a:endParaRPr sz="2800">
              <a:latin typeface="Arial"/>
              <a:ea typeface="Arial"/>
              <a:cs typeface="Arial"/>
              <a:sym typeface="Arial"/>
            </a:endParaRPr>
          </a:p>
          <a:p>
            <a:pPr indent="0" lvl="0" marL="63500" marR="0" rtl="0" algn="l">
              <a:lnSpc>
                <a:spcPct val="90000"/>
              </a:lnSpc>
              <a:spcBef>
                <a:spcPts val="480"/>
              </a:spcBef>
              <a:spcAft>
                <a:spcPts val="0"/>
              </a:spcAft>
              <a:buSzPts val="2600"/>
              <a:buNone/>
            </a:pPr>
            <a:r>
              <a:rPr b="1" lang="en-US" sz="2800">
                <a:latin typeface="Arial"/>
                <a:ea typeface="Arial"/>
                <a:cs typeface="Arial"/>
                <a:sym typeface="Arial"/>
              </a:rPr>
              <a:t>Geography: </a:t>
            </a:r>
            <a:r>
              <a:rPr lang="en-US" sz="2800">
                <a:latin typeface="Arial"/>
                <a:ea typeface="Arial"/>
                <a:cs typeface="Arial"/>
                <a:sym typeface="Arial"/>
              </a:rPr>
              <a:t>Mountains, Rivers and Ordnance Survey Maps</a:t>
            </a:r>
            <a:endParaRPr/>
          </a:p>
          <a:p>
            <a:pPr indent="0" lvl="0" marL="0" marR="0" rtl="0" algn="l">
              <a:lnSpc>
                <a:spcPct val="90000"/>
              </a:lnSpc>
              <a:spcBef>
                <a:spcPts val="480"/>
              </a:spcBef>
              <a:spcAft>
                <a:spcPts val="0"/>
              </a:spcAft>
              <a:buClr>
                <a:schemeClr val="dk1"/>
              </a:buClr>
              <a:buSzPts val="2600"/>
              <a:buNone/>
            </a:pPr>
            <a:r>
              <a:t/>
            </a:r>
            <a:endParaRPr b="1" sz="2800">
              <a:latin typeface="Arial"/>
              <a:ea typeface="Arial"/>
              <a:cs typeface="Arial"/>
              <a:sym typeface="Arial"/>
            </a:endParaRPr>
          </a:p>
          <a:p>
            <a:pPr indent="0" lvl="0" marL="0" marR="0" rtl="0" algn="l">
              <a:lnSpc>
                <a:spcPct val="90000"/>
              </a:lnSpc>
              <a:spcBef>
                <a:spcPts val="480"/>
              </a:spcBef>
              <a:spcAft>
                <a:spcPts val="0"/>
              </a:spcAft>
              <a:buClr>
                <a:schemeClr val="dk1"/>
              </a:buClr>
              <a:buSzPts val="2600"/>
              <a:buNone/>
            </a:pPr>
            <a:r>
              <a:rPr b="1" lang="en-US" sz="2800">
                <a:latin typeface="Arial"/>
                <a:ea typeface="Arial"/>
                <a:cs typeface="Arial"/>
                <a:sym typeface="Arial"/>
              </a:rPr>
              <a:t>RE:</a:t>
            </a:r>
            <a:r>
              <a:rPr lang="en-US" sz="2800">
                <a:latin typeface="Arial"/>
                <a:ea typeface="Arial"/>
                <a:cs typeface="Arial"/>
                <a:sym typeface="Arial"/>
              </a:rPr>
              <a:t> What do Sikhs believe? What would Jesus do?</a:t>
            </a:r>
            <a:endParaRPr/>
          </a:p>
          <a:p>
            <a:pPr indent="0" lvl="0" marL="0" marR="0" rtl="0" algn="l">
              <a:lnSpc>
                <a:spcPct val="90000"/>
              </a:lnSpc>
              <a:spcBef>
                <a:spcPts val="480"/>
              </a:spcBef>
              <a:spcAft>
                <a:spcPts val="0"/>
              </a:spcAft>
              <a:buClr>
                <a:schemeClr val="dk1"/>
              </a:buClr>
              <a:buSzPts val="2600"/>
              <a:buNone/>
            </a:pPr>
            <a:r>
              <a:t/>
            </a:r>
            <a:endParaRPr sz="2800">
              <a:latin typeface="Arial"/>
              <a:ea typeface="Arial"/>
              <a:cs typeface="Arial"/>
              <a:sym typeface="Arial"/>
            </a:endParaRPr>
          </a:p>
          <a:p>
            <a:pPr indent="0" lvl="0" marL="0" marR="0" rtl="0" algn="l">
              <a:lnSpc>
                <a:spcPct val="90000"/>
              </a:lnSpc>
              <a:spcBef>
                <a:spcPts val="0"/>
              </a:spcBef>
              <a:spcAft>
                <a:spcPts val="0"/>
              </a:spcAft>
              <a:buClr>
                <a:schemeClr val="dk1"/>
              </a:buClr>
              <a:buSzPts val="2400"/>
              <a:buNone/>
            </a:pPr>
            <a:r>
              <a:rPr b="1" lang="en-US" sz="2800">
                <a:latin typeface="Arial"/>
                <a:ea typeface="Arial"/>
                <a:cs typeface="Arial"/>
                <a:sym typeface="Arial"/>
              </a:rPr>
              <a:t>Science:  </a:t>
            </a:r>
            <a:r>
              <a:rPr lang="en-US" sz="2800">
                <a:latin typeface="Arial"/>
                <a:ea typeface="Arial"/>
                <a:cs typeface="Arial"/>
                <a:sym typeface="Arial"/>
              </a:rPr>
              <a:t>Living Things &amp; their Habitat </a:t>
            </a:r>
            <a:endParaRPr sz="2800"/>
          </a:p>
          <a:p>
            <a:pPr indent="0" lvl="0" marL="0" marR="0" rtl="0" algn="l">
              <a:lnSpc>
                <a:spcPct val="90000"/>
              </a:lnSpc>
              <a:spcBef>
                <a:spcPts val="0"/>
              </a:spcBef>
              <a:spcAft>
                <a:spcPts val="0"/>
              </a:spcAft>
              <a:buClr>
                <a:schemeClr val="dk1"/>
              </a:buClr>
              <a:buSzPts val="2400"/>
              <a:buNone/>
            </a:pPr>
            <a:r>
              <a:t/>
            </a:r>
            <a:endParaRPr sz="2800"/>
          </a:p>
          <a:p>
            <a:pPr indent="0" lvl="0" marL="0" marR="0" rtl="0" algn="l">
              <a:lnSpc>
                <a:spcPct val="90000"/>
              </a:lnSpc>
              <a:spcBef>
                <a:spcPts val="0"/>
              </a:spcBef>
              <a:spcAft>
                <a:spcPts val="0"/>
              </a:spcAft>
              <a:buClr>
                <a:schemeClr val="dk1"/>
              </a:buClr>
              <a:buSzPts val="2400"/>
              <a:buNone/>
            </a:pPr>
            <a:r>
              <a:rPr b="1" lang="en-US" sz="2800">
                <a:latin typeface="Arial"/>
                <a:ea typeface="Arial"/>
                <a:cs typeface="Arial"/>
                <a:sym typeface="Arial"/>
              </a:rPr>
              <a:t>Art: </a:t>
            </a:r>
            <a:r>
              <a:rPr lang="en-US" sz="2800">
                <a:latin typeface="Arial"/>
                <a:ea typeface="Arial"/>
                <a:cs typeface="Arial"/>
                <a:sym typeface="Arial"/>
              </a:rPr>
              <a:t>Animal (clay work)</a:t>
            </a:r>
            <a:endParaRPr sz="2800"/>
          </a:p>
          <a:p>
            <a:pPr indent="-342900" lvl="0" marL="342900" marR="0" rtl="0" algn="l">
              <a:lnSpc>
                <a:spcPct val="90000"/>
              </a:lnSpc>
              <a:spcBef>
                <a:spcPts val="480"/>
              </a:spcBef>
              <a:spcAft>
                <a:spcPts val="0"/>
              </a:spcAft>
              <a:buClr>
                <a:schemeClr val="dk1"/>
              </a:buClr>
              <a:buSzPts val="3200"/>
              <a:buFont typeface="Arial"/>
              <a:buNone/>
            </a:pPr>
            <a:r>
              <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7"/>
          <p:cNvSpPr txBox="1"/>
          <p:nvPr/>
        </p:nvSpPr>
        <p:spPr>
          <a:xfrm>
            <a:off x="0" y="0"/>
            <a:ext cx="9144000" cy="6858000"/>
          </a:xfrm>
          <a:prstGeom prst="rect">
            <a:avLst/>
          </a:prstGeom>
          <a:solidFill>
            <a:schemeClr val="accent1"/>
          </a:solidFill>
          <a:ln cap="flat" cmpd="sng" w="9525">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7" name="Google Shape;147;p7"/>
          <p:cNvSpPr txBox="1"/>
          <p:nvPr>
            <p:ph type="title"/>
          </p:nvPr>
        </p:nvSpPr>
        <p:spPr>
          <a:xfrm>
            <a:off x="267725" y="581200"/>
            <a:ext cx="8458500" cy="641000"/>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2"/>
              </a:buClr>
              <a:buSzPts val="1400"/>
              <a:buFont typeface="Arial"/>
              <a:buNone/>
            </a:pPr>
            <a:r>
              <a:rPr b="0" i="0" lang="en-US" sz="3600" u="none" cap="none" strike="noStrike">
                <a:solidFill>
                  <a:schemeClr val="dk2"/>
                </a:solidFill>
                <a:latin typeface="Arial"/>
                <a:ea typeface="Arial"/>
                <a:cs typeface="Arial"/>
                <a:sym typeface="Arial"/>
              </a:rPr>
              <a:t>Curriculum</a:t>
            </a:r>
            <a:endParaRPr b="0" i="0" sz="3600" u="none" cap="none" strike="noStrike">
              <a:solidFill>
                <a:schemeClr val="dk2"/>
              </a:solidFill>
              <a:latin typeface="Arial"/>
              <a:ea typeface="Arial"/>
              <a:cs typeface="Arial"/>
              <a:sym typeface="Arial"/>
            </a:endParaRPr>
          </a:p>
          <a:p>
            <a:pPr indent="0" lvl="0" marL="0" marR="0" rtl="0" algn="ctr">
              <a:lnSpc>
                <a:spcPct val="100000"/>
              </a:lnSpc>
              <a:spcBef>
                <a:spcPts val="0"/>
              </a:spcBef>
              <a:spcAft>
                <a:spcPts val="0"/>
              </a:spcAft>
              <a:buClr>
                <a:schemeClr val="dk2"/>
              </a:buClr>
              <a:buSzPts val="1400"/>
              <a:buFont typeface="Arial"/>
              <a:buNone/>
            </a:pPr>
            <a:r>
              <a:t/>
            </a:r>
            <a:endParaRPr/>
          </a:p>
        </p:txBody>
      </p:sp>
      <p:sp>
        <p:nvSpPr>
          <p:cNvPr id="148" name="Google Shape;148;p7"/>
          <p:cNvSpPr txBox="1"/>
          <p:nvPr>
            <p:ph idx="1" type="body"/>
          </p:nvPr>
        </p:nvSpPr>
        <p:spPr>
          <a:xfrm>
            <a:off x="535450" y="581200"/>
            <a:ext cx="8458500" cy="49254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480"/>
              </a:spcBef>
              <a:spcAft>
                <a:spcPts val="0"/>
              </a:spcAft>
              <a:buClr>
                <a:schemeClr val="dk1"/>
              </a:buClr>
              <a:buSzPts val="3200"/>
              <a:buFont typeface="Arial"/>
              <a:buNone/>
            </a:pPr>
            <a:r>
              <a:t/>
            </a:r>
            <a:endParaRPr sz="2800">
              <a:latin typeface="Arial"/>
              <a:ea typeface="Arial"/>
              <a:cs typeface="Arial"/>
              <a:sym typeface="Arial"/>
            </a:endParaRPr>
          </a:p>
          <a:p>
            <a:pPr indent="0" lvl="0" marL="0" marR="0" rtl="0" algn="l">
              <a:lnSpc>
                <a:spcPct val="90000"/>
              </a:lnSpc>
              <a:spcBef>
                <a:spcPts val="480"/>
              </a:spcBef>
              <a:spcAft>
                <a:spcPts val="0"/>
              </a:spcAft>
              <a:buClr>
                <a:schemeClr val="dk1"/>
              </a:buClr>
              <a:buSzPts val="2600"/>
              <a:buNone/>
            </a:pPr>
            <a:r>
              <a:rPr b="1" i="0" lang="en-US" sz="2800" u="none">
                <a:solidFill>
                  <a:srgbClr val="FFC000"/>
                </a:solidFill>
                <a:latin typeface="Arial"/>
                <a:ea typeface="Arial"/>
                <a:cs typeface="Arial"/>
                <a:sym typeface="Arial"/>
              </a:rPr>
              <a:t>Summer </a:t>
            </a:r>
            <a:endParaRPr sz="2800">
              <a:solidFill>
                <a:srgbClr val="FFC000"/>
              </a:solidFill>
              <a:latin typeface="Arial"/>
              <a:ea typeface="Arial"/>
              <a:cs typeface="Arial"/>
              <a:sym typeface="Arial"/>
            </a:endParaRPr>
          </a:p>
          <a:p>
            <a:pPr indent="0" lvl="0" marL="0" marR="0" rtl="0" algn="l">
              <a:lnSpc>
                <a:spcPct val="90000"/>
              </a:lnSpc>
              <a:spcBef>
                <a:spcPts val="480"/>
              </a:spcBef>
              <a:spcAft>
                <a:spcPts val="0"/>
              </a:spcAft>
              <a:buClr>
                <a:schemeClr val="dk1"/>
              </a:buClr>
              <a:buSzPts val="2600"/>
              <a:buNone/>
            </a:pPr>
            <a:r>
              <a:rPr b="1" lang="en-US" sz="2800">
                <a:latin typeface="Arial"/>
                <a:ea typeface="Arial"/>
                <a:cs typeface="Arial"/>
                <a:sym typeface="Arial"/>
              </a:rPr>
              <a:t>History: </a:t>
            </a:r>
            <a:r>
              <a:rPr lang="en-US" sz="2800">
                <a:latin typeface="Arial"/>
                <a:ea typeface="Arial"/>
                <a:cs typeface="Arial"/>
                <a:sym typeface="Arial"/>
              </a:rPr>
              <a:t>Ancient Egypt</a:t>
            </a:r>
            <a:endParaRPr/>
          </a:p>
          <a:p>
            <a:pPr indent="0" lvl="0" marL="0" marR="0" rtl="0" algn="l">
              <a:lnSpc>
                <a:spcPct val="90000"/>
              </a:lnSpc>
              <a:spcBef>
                <a:spcPts val="480"/>
              </a:spcBef>
              <a:spcAft>
                <a:spcPts val="0"/>
              </a:spcAft>
              <a:buClr>
                <a:schemeClr val="dk1"/>
              </a:buClr>
              <a:buSzPts val="2600"/>
              <a:buNone/>
            </a:pPr>
            <a:r>
              <a:t/>
            </a:r>
            <a:endParaRPr sz="2800">
              <a:latin typeface="Arial"/>
              <a:ea typeface="Arial"/>
              <a:cs typeface="Arial"/>
              <a:sym typeface="Arial"/>
            </a:endParaRPr>
          </a:p>
          <a:p>
            <a:pPr indent="0" lvl="0" marL="0" marR="0" rtl="0" algn="l">
              <a:lnSpc>
                <a:spcPct val="90000"/>
              </a:lnSpc>
              <a:spcBef>
                <a:spcPts val="480"/>
              </a:spcBef>
              <a:spcAft>
                <a:spcPts val="0"/>
              </a:spcAft>
              <a:buClr>
                <a:schemeClr val="dk1"/>
              </a:buClr>
              <a:buSzPts val="2600"/>
              <a:buNone/>
            </a:pPr>
            <a:r>
              <a:rPr b="1" lang="en-US" sz="2800">
                <a:latin typeface="Arial"/>
                <a:ea typeface="Arial"/>
                <a:cs typeface="Arial"/>
                <a:sym typeface="Arial"/>
              </a:rPr>
              <a:t>Geography: </a:t>
            </a:r>
            <a:r>
              <a:rPr lang="en-US" sz="2800">
                <a:latin typeface="Arial"/>
                <a:ea typeface="Arial"/>
                <a:cs typeface="Arial"/>
                <a:sym typeface="Arial"/>
              </a:rPr>
              <a:t>Grid refences, the Tropics and North and South America</a:t>
            </a:r>
            <a:endParaRPr/>
          </a:p>
          <a:p>
            <a:pPr indent="0" lvl="0" marL="0" marR="0" rtl="0" algn="l">
              <a:lnSpc>
                <a:spcPct val="90000"/>
              </a:lnSpc>
              <a:spcBef>
                <a:spcPts val="480"/>
              </a:spcBef>
              <a:spcAft>
                <a:spcPts val="0"/>
              </a:spcAft>
              <a:buClr>
                <a:schemeClr val="dk1"/>
              </a:buClr>
              <a:buSzPts val="2600"/>
              <a:buNone/>
            </a:pPr>
            <a:r>
              <a:t/>
            </a:r>
            <a:endParaRPr sz="2800">
              <a:latin typeface="Arial"/>
              <a:ea typeface="Arial"/>
              <a:cs typeface="Arial"/>
              <a:sym typeface="Arial"/>
            </a:endParaRPr>
          </a:p>
          <a:p>
            <a:pPr indent="0" lvl="0" marL="0" marR="0" rtl="0" algn="l">
              <a:lnSpc>
                <a:spcPct val="90000"/>
              </a:lnSpc>
              <a:spcBef>
                <a:spcPts val="480"/>
              </a:spcBef>
              <a:spcAft>
                <a:spcPts val="0"/>
              </a:spcAft>
              <a:buClr>
                <a:schemeClr val="dk1"/>
              </a:buClr>
              <a:buSzPts val="2600"/>
              <a:buNone/>
            </a:pPr>
            <a:r>
              <a:rPr b="1" lang="en-US" sz="2800">
                <a:latin typeface="Arial"/>
                <a:ea typeface="Arial"/>
                <a:cs typeface="Arial"/>
                <a:sym typeface="Arial"/>
              </a:rPr>
              <a:t>RE:</a:t>
            </a:r>
            <a:r>
              <a:rPr lang="en-US" sz="2800">
                <a:latin typeface="Arial"/>
                <a:ea typeface="Arial"/>
                <a:cs typeface="Arial"/>
                <a:sym typeface="Arial"/>
              </a:rPr>
              <a:t> How does faith guide people to try and make the world a fairer place? What do Sikhs value?</a:t>
            </a:r>
            <a:endParaRPr/>
          </a:p>
          <a:p>
            <a:pPr indent="0" lvl="0" marL="0" marR="0" rtl="0" algn="l">
              <a:lnSpc>
                <a:spcPct val="90000"/>
              </a:lnSpc>
              <a:spcBef>
                <a:spcPts val="480"/>
              </a:spcBef>
              <a:spcAft>
                <a:spcPts val="0"/>
              </a:spcAft>
              <a:buClr>
                <a:schemeClr val="dk1"/>
              </a:buClr>
              <a:buSzPts val="2600"/>
              <a:buNone/>
            </a:pPr>
            <a:r>
              <a:t/>
            </a:r>
            <a:endParaRPr sz="2800">
              <a:latin typeface="Arial"/>
              <a:ea typeface="Arial"/>
              <a:cs typeface="Arial"/>
              <a:sym typeface="Arial"/>
            </a:endParaRPr>
          </a:p>
          <a:p>
            <a:pPr indent="0" lvl="0" marL="0" marR="0" rtl="0" algn="l">
              <a:lnSpc>
                <a:spcPct val="90000"/>
              </a:lnSpc>
              <a:spcBef>
                <a:spcPts val="0"/>
              </a:spcBef>
              <a:spcAft>
                <a:spcPts val="0"/>
              </a:spcAft>
              <a:buClr>
                <a:schemeClr val="dk1"/>
              </a:buClr>
              <a:buSzPts val="2400"/>
              <a:buNone/>
            </a:pPr>
            <a:r>
              <a:rPr b="1" lang="en-US" sz="2800">
                <a:latin typeface="Arial"/>
                <a:ea typeface="Arial"/>
                <a:cs typeface="Arial"/>
                <a:sym typeface="Arial"/>
              </a:rPr>
              <a:t>Science: </a:t>
            </a:r>
            <a:r>
              <a:rPr lang="en-US" sz="2800">
                <a:latin typeface="Arial"/>
                <a:ea typeface="Arial"/>
                <a:cs typeface="Arial"/>
                <a:sym typeface="Arial"/>
              </a:rPr>
              <a:t>Electrical circuits &amp; conductors and States of Matter</a:t>
            </a:r>
            <a:endParaRPr/>
          </a:p>
          <a:p>
            <a:pPr indent="0" lvl="0" marL="0" marR="0" rtl="0" algn="l">
              <a:lnSpc>
                <a:spcPct val="90000"/>
              </a:lnSpc>
              <a:spcBef>
                <a:spcPts val="0"/>
              </a:spcBef>
              <a:spcAft>
                <a:spcPts val="0"/>
              </a:spcAft>
              <a:buClr>
                <a:schemeClr val="dk1"/>
              </a:buClr>
              <a:buSzPts val="2400"/>
              <a:buNone/>
            </a:pPr>
            <a:r>
              <a:t/>
            </a:r>
            <a:endParaRPr sz="2800">
              <a:latin typeface="Arial"/>
              <a:ea typeface="Arial"/>
              <a:cs typeface="Arial"/>
              <a:sym typeface="Arial"/>
            </a:endParaRPr>
          </a:p>
          <a:p>
            <a:pPr indent="0" lvl="0" marL="0" marR="0" rtl="0" algn="l">
              <a:lnSpc>
                <a:spcPct val="90000"/>
              </a:lnSpc>
              <a:spcBef>
                <a:spcPts val="0"/>
              </a:spcBef>
              <a:spcAft>
                <a:spcPts val="0"/>
              </a:spcAft>
              <a:buClr>
                <a:schemeClr val="dk1"/>
              </a:buClr>
              <a:buSzPts val="2400"/>
              <a:buNone/>
            </a:pPr>
            <a:r>
              <a:rPr b="1" lang="en-US" sz="2800">
                <a:latin typeface="Arial"/>
                <a:ea typeface="Arial"/>
                <a:cs typeface="Arial"/>
                <a:sym typeface="Arial"/>
              </a:rPr>
              <a:t>Art: </a:t>
            </a:r>
            <a:r>
              <a:rPr lang="en-US" sz="2800">
                <a:latin typeface="Arial"/>
                <a:ea typeface="Arial"/>
                <a:cs typeface="Arial"/>
                <a:sym typeface="Arial"/>
              </a:rPr>
              <a:t>Islamic Art</a:t>
            </a:r>
            <a:endParaRPr sz="2800">
              <a:latin typeface="Arial"/>
              <a:ea typeface="Arial"/>
              <a:cs typeface="Arial"/>
              <a:sym typeface="Arial"/>
            </a:endParaRPr>
          </a:p>
          <a:p>
            <a:pPr indent="0" lvl="0" marL="0" marR="0" rtl="0" algn="l">
              <a:lnSpc>
                <a:spcPct val="90000"/>
              </a:lnSpc>
              <a:spcBef>
                <a:spcPts val="480"/>
              </a:spcBef>
              <a:spcAft>
                <a:spcPts val="0"/>
              </a:spcAft>
              <a:buSzPts val="3200"/>
              <a:buNone/>
            </a:pPr>
            <a:r>
              <a:t/>
            </a:r>
            <a:endParaRPr sz="3400"/>
          </a:p>
          <a:p>
            <a:pPr indent="0" lvl="0" marL="0" marR="0" rtl="0" algn="l">
              <a:lnSpc>
                <a:spcPct val="90000"/>
              </a:lnSpc>
              <a:spcBef>
                <a:spcPts val="480"/>
              </a:spcBef>
              <a:spcAft>
                <a:spcPts val="0"/>
              </a:spcAft>
              <a:buSzPts val="3200"/>
              <a:buNone/>
            </a:pPr>
            <a:r>
              <a:t/>
            </a:r>
            <a:endParaRPr sz="2400"/>
          </a:p>
          <a:p>
            <a:pPr indent="-342900" lvl="0" marL="342900" marR="0" rtl="0" algn="l">
              <a:lnSpc>
                <a:spcPct val="90000"/>
              </a:lnSpc>
              <a:spcBef>
                <a:spcPts val="480"/>
              </a:spcBef>
              <a:spcAft>
                <a:spcPts val="0"/>
              </a:spcAft>
              <a:buClr>
                <a:schemeClr val="dk1"/>
              </a:buClr>
              <a:buSzPts val="3200"/>
              <a:buFont typeface="Arial"/>
              <a:buNone/>
            </a:pPr>
            <a:r>
              <a:t/>
            </a:r>
            <a:endParaRPr b="1" sz="2400"/>
          </a:p>
          <a:p>
            <a:pPr indent="-342900" lvl="0" marL="342900" marR="0" rtl="0" algn="l">
              <a:lnSpc>
                <a:spcPct val="90000"/>
              </a:lnSpc>
              <a:spcBef>
                <a:spcPts val="480"/>
              </a:spcBef>
              <a:spcAft>
                <a:spcPts val="0"/>
              </a:spcAft>
              <a:buClr>
                <a:schemeClr val="dk1"/>
              </a:buClr>
              <a:buSzPts val="3200"/>
              <a:buFont typeface="Arial"/>
              <a:buNone/>
            </a:pPr>
            <a:r>
              <a:rPr b="1" i="0" lang="en-US" sz="2400" u="none">
                <a:solidFill>
                  <a:schemeClr val="dk1"/>
                </a:solidFill>
                <a:latin typeface="Arial"/>
                <a:ea typeface="Arial"/>
                <a:cs typeface="Arial"/>
                <a:sym typeface="Arial"/>
              </a:rPr>
              <a:t>Curriculum letters </a:t>
            </a:r>
            <a:r>
              <a:rPr b="0" i="0" lang="en-US" sz="2400" u="none">
                <a:solidFill>
                  <a:schemeClr val="dk1"/>
                </a:solidFill>
                <a:latin typeface="Arial"/>
                <a:ea typeface="Arial"/>
                <a:cs typeface="Arial"/>
                <a:sym typeface="Arial"/>
              </a:rPr>
              <a:t>will be sent out termly.</a:t>
            </a:r>
            <a:endParaRPr b="0" i="0" sz="2000" u="none" cap="none" strike="noStrik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52" name="Shape 152"/>
        <p:cNvGrpSpPr/>
        <p:nvPr/>
      </p:nvGrpSpPr>
      <p:grpSpPr>
        <a:xfrm>
          <a:off x="0" y="0"/>
          <a:ext cx="0" cy="0"/>
          <a:chOff x="0" y="0"/>
          <a:chExt cx="0" cy="0"/>
        </a:xfrm>
      </p:grpSpPr>
      <p:graphicFrame>
        <p:nvGraphicFramePr>
          <p:cNvPr id="153" name="Google Shape;153;p8"/>
          <p:cNvGraphicFramePr/>
          <p:nvPr/>
        </p:nvGraphicFramePr>
        <p:xfrm>
          <a:off x="911860" y="1531460"/>
          <a:ext cx="3000000" cy="3000000"/>
        </p:xfrm>
        <a:graphic>
          <a:graphicData uri="http://schemas.openxmlformats.org/drawingml/2006/table">
            <a:tbl>
              <a:tblPr>
                <a:noFill/>
                <a:tableStyleId>{F3282DF0-87C7-4F46-B6BE-9ED5CD5431E8}</a:tableStyleId>
              </a:tblPr>
              <a:tblGrid>
                <a:gridCol w="1178975"/>
                <a:gridCol w="1178975"/>
                <a:gridCol w="1178975"/>
                <a:gridCol w="1178975"/>
                <a:gridCol w="1178975"/>
                <a:gridCol w="1178975"/>
              </a:tblGrid>
              <a:tr h="4056550">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Adventure Story - The Princess who hid in a tree - Openings and Endings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Non-chronological Report - Anglo-Saxons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br>
                        <a:rPr lang="en-US" sz="1400" u="none" cap="none" strike="noStrike"/>
                      </a:b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Defeating the Monster Story - Beowulf - Characterisation and Description</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Poetry - Rhyming</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Review Writing - The Snowman</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Diary Entries - The Remarkable Story of Hillary and Norgay - Suspense</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br>
                        <a:rPr lang="en-US" sz="1400" u="none" cap="none" strike="noStrike"/>
                      </a:b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Review writing (if unfinished)</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Journey Poem - The Rhythm of the Rain -Vocabulary</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Information Text - River Leaflets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Stories from another culture - Egyptian Cinderella - Dialogue</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Instructions - Mummification</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Quest Story - The Scarab’s Secret - Settings</a:t>
                      </a:r>
                      <a:endParaRPr sz="1400" u="none" cap="none" strike="noStrike"/>
                    </a:p>
                    <a:p>
                      <a:pPr indent="0" lvl="0" marL="0" marR="0" rtl="0" algn="l">
                        <a:lnSpc>
                          <a:spcPct val="100000"/>
                        </a:lnSpc>
                        <a:spcBef>
                          <a:spcPts val="0"/>
                        </a:spcBef>
                        <a:spcAft>
                          <a:spcPts val="0"/>
                        </a:spcAft>
                        <a:buClr>
                          <a:srgbClr val="000000"/>
                        </a:buClr>
                        <a:buSzPts val="1400"/>
                        <a:buFont typeface="Arial"/>
                        <a:buNone/>
                      </a:pPr>
                      <a:br>
                        <a:rPr lang="en-US" sz="1400" u="none" cap="none" strike="noStrike"/>
                      </a:br>
                      <a:br>
                        <a:rPr lang="en-US" sz="1400" u="none" cap="none" strike="noStrike"/>
                      </a:b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1" i="0" lang="en-US" sz="1200" u="sng" cap="none" strike="noStrike">
                          <a:solidFill>
                            <a:srgbClr val="000000"/>
                          </a:solidFill>
                          <a:latin typeface="Calibri"/>
                          <a:ea typeface="Calibri"/>
                          <a:cs typeface="Calibri"/>
                          <a:sym typeface="Calibri"/>
                        </a:rPr>
                        <a:t>Non-fiction</a:t>
                      </a:r>
                      <a:endParaRPr sz="1400" u="none" cap="none" strike="noStrike"/>
                    </a:p>
                    <a:p>
                      <a:pPr indent="0" lvl="0" marL="0" marR="0" rtl="0" algn="ctr">
                        <a:lnSpc>
                          <a:spcPct val="100000"/>
                        </a:lnSpc>
                        <a:spcBef>
                          <a:spcPts val="0"/>
                        </a:spcBef>
                        <a:spcAft>
                          <a:spcPts val="0"/>
                        </a:spcAft>
                        <a:buClr>
                          <a:srgbClr val="000000"/>
                        </a:buClr>
                        <a:buSzPts val="1200"/>
                        <a:buFont typeface="Arial"/>
                        <a:buNone/>
                      </a:pPr>
                      <a:r>
                        <a:rPr b="0" i="0" lang="en-US" sz="1200" u="none" cap="none" strike="noStrike">
                          <a:solidFill>
                            <a:srgbClr val="000000"/>
                          </a:solidFill>
                          <a:latin typeface="Calibri"/>
                          <a:ea typeface="Calibri"/>
                          <a:cs typeface="Calibri"/>
                          <a:sym typeface="Calibri"/>
                        </a:rPr>
                        <a:t>Historical Report - Cleopatra</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154" name="Google Shape;154;p8"/>
          <p:cNvSpPr/>
          <p:nvPr/>
        </p:nvSpPr>
        <p:spPr>
          <a:xfrm>
            <a:off x="912178" y="1531302"/>
            <a:ext cx="10637444" cy="471691"/>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aphicFrame>
        <p:nvGraphicFramePr>
          <p:cNvPr id="155" name="Google Shape;155;p8"/>
          <p:cNvGraphicFramePr/>
          <p:nvPr/>
        </p:nvGraphicFramePr>
        <p:xfrm>
          <a:off x="911860" y="1270159"/>
          <a:ext cx="3000000" cy="3000000"/>
        </p:xfrm>
        <a:graphic>
          <a:graphicData uri="http://schemas.openxmlformats.org/drawingml/2006/table">
            <a:tbl>
              <a:tblPr>
                <a:noFill/>
                <a:tableStyleId>{F3282DF0-87C7-4F46-B6BE-9ED5CD5431E8}</a:tableStyleId>
              </a:tblPr>
              <a:tblGrid>
                <a:gridCol w="1178975"/>
                <a:gridCol w="1178975"/>
                <a:gridCol w="1178975"/>
                <a:gridCol w="1178975"/>
                <a:gridCol w="1178975"/>
                <a:gridCol w="1178975"/>
              </a:tblGrid>
              <a:tr h="261150">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Autumn 1</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Autumn 2</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Spring 1</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Spring 2</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Summer 1</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200"/>
                        <a:buFont typeface="Arial"/>
                        <a:buNone/>
                      </a:pPr>
                      <a:r>
                        <a:rPr b="1" i="0" lang="en-US" sz="1200" u="none" cap="none" strike="noStrike">
                          <a:solidFill>
                            <a:srgbClr val="4472C4"/>
                          </a:solidFill>
                          <a:latin typeface="Calibri"/>
                          <a:ea typeface="Calibri"/>
                          <a:cs typeface="Calibri"/>
                          <a:sym typeface="Calibri"/>
                        </a:rPr>
                        <a:t>Summer 2</a:t>
                      </a:r>
                      <a:endParaRPr sz="1400" u="none" cap="none" strike="noStrike"/>
                    </a:p>
                  </a:txBody>
                  <a:tcPr marT="45725" marB="45725"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sp>
        <p:nvSpPr>
          <p:cNvPr id="156" name="Google Shape;156;p8"/>
          <p:cNvSpPr/>
          <p:nvPr/>
        </p:nvSpPr>
        <p:spPr>
          <a:xfrm>
            <a:off x="912178" y="1270000"/>
            <a:ext cx="10637444" cy="568959"/>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7" name="Google Shape;157;p8"/>
          <p:cNvSpPr txBox="1"/>
          <p:nvPr/>
        </p:nvSpPr>
        <p:spPr>
          <a:xfrm>
            <a:off x="911860" y="379512"/>
            <a:ext cx="57759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400" u="none" cap="none" strike="noStrike">
                <a:solidFill>
                  <a:srgbClr val="000000"/>
                </a:solidFill>
                <a:latin typeface="Arial"/>
                <a:ea typeface="Arial"/>
                <a:cs typeface="Arial"/>
                <a:sym typeface="Arial"/>
              </a:rPr>
              <a:t>English – Writing Genres</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1"/>
        </a:solidFill>
      </p:bgPr>
    </p:bg>
    <p:spTree>
      <p:nvGrpSpPr>
        <p:cNvPr id="161" name="Shape 161"/>
        <p:cNvGrpSpPr/>
        <p:nvPr/>
      </p:nvGrpSpPr>
      <p:grpSpPr>
        <a:xfrm>
          <a:off x="0" y="0"/>
          <a:ext cx="0" cy="0"/>
          <a:chOff x="0" y="0"/>
          <a:chExt cx="0" cy="0"/>
        </a:xfrm>
      </p:grpSpPr>
      <p:pic>
        <p:nvPicPr>
          <p:cNvPr descr="White Rose Maths - Year 4 - Spring Block 1 - Multiplication and ..." id="162" name="Google Shape;162;p9"/>
          <p:cNvPicPr preferRelativeResize="0"/>
          <p:nvPr/>
        </p:nvPicPr>
        <p:blipFill rotWithShape="1">
          <a:blip r:embed="rId3">
            <a:alphaModFix/>
          </a:blip>
          <a:srcRect b="0" l="0" r="0" t="0"/>
          <a:stretch/>
        </p:blipFill>
        <p:spPr>
          <a:xfrm>
            <a:off x="914400" y="1104900"/>
            <a:ext cx="7315200" cy="4648200"/>
          </a:xfrm>
          <a:prstGeom prst="rect">
            <a:avLst/>
          </a:prstGeom>
          <a:noFill/>
          <a:ln>
            <a:noFill/>
          </a:ln>
        </p:spPr>
      </p:pic>
      <p:sp>
        <p:nvSpPr>
          <p:cNvPr id="163" name="Google Shape;163;p9"/>
          <p:cNvSpPr txBox="1"/>
          <p:nvPr/>
        </p:nvSpPr>
        <p:spPr>
          <a:xfrm>
            <a:off x="914400" y="491272"/>
            <a:ext cx="5775960"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2400" u="none" cap="none" strike="noStrike">
                <a:solidFill>
                  <a:srgbClr val="000000"/>
                </a:solidFill>
                <a:latin typeface="Arial"/>
                <a:ea typeface="Arial"/>
                <a:cs typeface="Arial"/>
                <a:sym typeface="Arial"/>
              </a:rPr>
              <a:t>Maths Units</a:t>
            </a:r>
            <a:endParaRPr b="0" i="0" sz="24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Lauren Pullin</dc:creator>
</cp:coreProperties>
</file>